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4" r:id="rId3"/>
    <p:sldId id="264" r:id="rId4"/>
    <p:sldId id="291" r:id="rId5"/>
    <p:sldId id="276" r:id="rId6"/>
    <p:sldId id="277" r:id="rId7"/>
    <p:sldId id="278" r:id="rId8"/>
    <p:sldId id="279" r:id="rId9"/>
    <p:sldId id="268" r:id="rId10"/>
    <p:sldId id="273" r:id="rId11"/>
    <p:sldId id="292" r:id="rId12"/>
    <p:sldId id="288" r:id="rId13"/>
    <p:sldId id="289" r:id="rId14"/>
    <p:sldId id="284" r:id="rId15"/>
    <p:sldId id="275" r:id="rId16"/>
    <p:sldId id="285" r:id="rId17"/>
    <p:sldId id="290" r:id="rId18"/>
    <p:sldId id="293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467A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19" autoAdjust="0"/>
  </p:normalViewPr>
  <p:slideViewPr>
    <p:cSldViewPr>
      <p:cViewPr varScale="1">
        <p:scale>
          <a:sx n="153" d="100"/>
          <a:sy n="153" d="100"/>
        </p:scale>
        <p:origin x="444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simulate\chord%20a7\illustration%20transient%20sampling%20err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simulate\chord%20a7\illustration%20transient%20sampling%20erro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simulate\chord%20a7\illustration%20transient%20sampling%20erro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simulate\chord%20a7\illustration%20transient%20sampling%20erro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simulate\chord%20a7\illustration%20transient%20sampling%20err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33333333333333E-2"/>
          <c:y val="4.9382716049382713E-2"/>
          <c:w val="0.93888888888888955"/>
          <c:h val="0.89814814814814825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Sheet1!$A$5:$A$734</c:f>
              <c:numCache>
                <c:formatCode>0</c:formatCode>
                <c:ptCount val="7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</c:numCache>
            </c:numRef>
          </c:xVal>
          <c:yVal>
            <c:numRef>
              <c:f>Sheet1!$B$5:$B$734</c:f>
              <c:numCache>
                <c:formatCode>0.00000000000000</c:formatCode>
                <c:ptCount val="7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3.3831558994448889E-2</c:v>
                </c:pt>
                <c:pt idx="284">
                  <c:v>7.8281548669777337E-2</c:v>
                </c:pt>
                <c:pt idx="285">
                  <c:v>0.12257638174131109</c:v>
                </c:pt>
                <c:pt idx="286">
                  <c:v>0.16662826439324521</c:v>
                </c:pt>
                <c:pt idx="287">
                  <c:v>0.21034988434549487</c:v>
                </c:pt>
                <c:pt idx="288">
                  <c:v>0.25365458390950602</c:v>
                </c:pt>
                <c:pt idx="289">
                  <c:v>0.29645653174664721</c:v>
                </c:pt>
                <c:pt idx="290">
                  <c:v>0.33867089298873715</c:v>
                </c:pt>
                <c:pt idx="291">
                  <c:v>0.38021399738355471</c:v>
                </c:pt>
                <c:pt idx="292">
                  <c:v>0.42100350513202245</c:v>
                </c:pt>
                <c:pt idx="293">
                  <c:v>0.46095857008839891</c:v>
                </c:pt>
                <c:pt idx="294">
                  <c:v>0.49999999999999928</c:v>
                </c:pt>
                <c:pt idx="295">
                  <c:v>0.53805041346883886</c:v>
                </c:pt>
                <c:pt idx="296">
                  <c:v>0.57503439332411332</c:v>
                </c:pt>
                <c:pt idx="297">
                  <c:v>0.61087863610151405</c:v>
                </c:pt>
                <c:pt idx="298">
                  <c:v>0.64551209733309889</c:v>
                </c:pt>
                <c:pt idx="299">
                  <c:v>0.67886613235976923</c:v>
                </c:pt>
                <c:pt idx="300">
                  <c:v>0.71087463238723492</c:v>
                </c:pt>
                <c:pt idx="301">
                  <c:v>0.74147415551582585</c:v>
                </c:pt>
                <c:pt idx="302">
                  <c:v>0.77060405248442143</c:v>
                </c:pt>
                <c:pt idx="303">
                  <c:v>0.7982065868792757</c:v>
                </c:pt>
                <c:pt idx="304">
                  <c:v>0.82422704956949788</c:v>
                </c:pt>
                <c:pt idx="305">
                  <c:v>0.84861386714233666</c:v>
                </c:pt>
                <c:pt idx="306">
                  <c:v>0.87131870412338941</c:v>
                </c:pt>
                <c:pt idx="307">
                  <c:v>0.89229655877909964</c:v>
                </c:pt>
                <c:pt idx="308">
                  <c:v>0.91150585231167292</c:v>
                </c:pt>
                <c:pt idx="309">
                  <c:v>0.9289085112696196</c:v>
                </c:pt>
                <c:pt idx="310">
                  <c:v>0.94447004301058923</c:v>
                </c:pt>
                <c:pt idx="311">
                  <c:v>0.95815960406692191</c:v>
                </c:pt>
                <c:pt idx="312">
                  <c:v>0.96995006127841665</c:v>
                </c:pt>
                <c:pt idx="313">
                  <c:v>0.97981804557114371</c:v>
                </c:pt>
                <c:pt idx="314">
                  <c:v>0.98774399827572268</c:v>
                </c:pt>
                <c:pt idx="315">
                  <c:v>0.99371220989324227</c:v>
                </c:pt>
                <c:pt idx="316">
                  <c:v>0.9977108512320102</c:v>
                </c:pt>
                <c:pt idx="317">
                  <c:v>0.99973199685339464</c:v>
                </c:pt>
                <c:pt idx="318">
                  <c:v>0.999771640780308</c:v>
                </c:pt>
                <c:pt idx="319">
                  <c:v>0.99782970443718355</c:v>
                </c:pt>
                <c:pt idx="320">
                  <c:v>0.99391003680571444</c:v>
                </c:pt>
                <c:pt idx="321">
                  <c:v>0.98802040679604708</c:v>
                </c:pt>
                <c:pt idx="322">
                  <c:v>0.98017248784854416</c:v>
                </c:pt>
                <c:pt idx="323">
                  <c:v>0.97038183479664231</c:v>
                </c:pt>
                <c:pt idx="324">
                  <c:v>0.9586678530366608</c:v>
                </c:pt>
                <c:pt idx="325">
                  <c:v>0.94505376006566899</c:v>
                </c:pt>
                <c:pt idx="326">
                  <c:v>0.92956653946364187</c:v>
                </c:pt>
                <c:pt idx="327">
                  <c:v>0.9122368874111173</c:v>
                </c:pt>
                <c:pt idx="328">
                  <c:v>0.89309915184835964</c:v>
                </c:pt>
                <c:pt idx="329">
                  <c:v>0.87219126439660632</c:v>
                </c:pt>
                <c:pt idx="330">
                  <c:v>0.84955466517635481</c:v>
                </c:pt>
                <c:pt idx="331">
                  <c:v>0.82523422067167562</c:v>
                </c:pt>
                <c:pt idx="332">
                  <c:v>0.79927813480336729</c:v>
                </c:pt>
                <c:pt idx="333">
                  <c:v>0.77173785338720313</c:v>
                </c:pt>
                <c:pt idx="334">
                  <c:v>0.74266796216662168</c:v>
                </c:pt>
                <c:pt idx="335">
                  <c:v>0.71212607862200439</c:v>
                </c:pt>
                <c:pt idx="336">
                  <c:v>0.68017273777091947</c:v>
                </c:pt>
                <c:pt idx="337">
                  <c:v>0.64687127218574092</c:v>
                </c:pt>
                <c:pt idx="338">
                  <c:v>0.61228768646638765</c:v>
                </c:pt>
                <c:pt idx="339">
                  <c:v>0.57649052641706033</c:v>
                </c:pt>
                <c:pt idx="340">
                  <c:v>0.53955074318618168</c:v>
                </c:pt>
                <c:pt idx="341">
                  <c:v>0.50154155263890354</c:v>
                </c:pt>
                <c:pt idx="342">
                  <c:v>0.46253829024083648</c:v>
                </c:pt>
                <c:pt idx="343">
                  <c:v>0.42261826174069977</c:v>
                </c:pt>
                <c:pt idx="344">
                  <c:v>0.38186058994777267</c:v>
                </c:pt>
                <c:pt idx="345">
                  <c:v>0.3403460579078828</c:v>
                </c:pt>
                <c:pt idx="346">
                  <c:v>0.29815694878876525</c:v>
                </c:pt>
                <c:pt idx="347">
                  <c:v>0.25537688279209853</c:v>
                </c:pt>
                <c:pt idx="348">
                  <c:v>0.21209065141553934</c:v>
                </c:pt>
                <c:pt idx="349">
                  <c:v>0.16838404939315962</c:v>
                </c:pt>
                <c:pt idx="350">
                  <c:v>0.12434370464748716</c:v>
                </c:pt>
                <c:pt idx="351">
                  <c:v>8.0056906590094165E-2</c:v>
                </c:pt>
                <c:pt idx="352">
                  <c:v>3.5611433111129936E-2</c:v>
                </c:pt>
                <c:pt idx="353">
                  <c:v>-8.904623399364606E-3</c:v>
                </c:pt>
                <c:pt idx="354">
                  <c:v>-5.3403030653448438E-2</c:v>
                </c:pt>
                <c:pt idx="355">
                  <c:v>-9.7795591344588845E-2</c:v>
                </c:pt>
                <c:pt idx="356">
                  <c:v>-0.14199431795762704</c:v>
                </c:pt>
                <c:pt idx="357">
                  <c:v>-0.18591160716291263</c:v>
                </c:pt>
                <c:pt idx="358">
                  <c:v>-0.22946041344900464</c:v>
                </c:pt>
                <c:pt idx="359">
                  <c:v>-0.27255442164971377</c:v>
                </c:pt>
                <c:pt idx="360">
                  <c:v>-0.31510821802362071</c:v>
                </c:pt>
                <c:pt idx="361">
                  <c:v>-0.35703745954690169</c:v>
                </c:pt>
                <c:pt idx="362">
                  <c:v>-0.39825904108400467</c:v>
                </c:pt>
                <c:pt idx="363">
                  <c:v>-0.43869126010472281</c:v>
                </c:pt>
                <c:pt idx="364">
                  <c:v>-0.47825397862131624</c:v>
                </c:pt>
                <c:pt idx="365">
                  <c:v>-0.51686878202465736</c:v>
                </c:pt>
                <c:pt idx="366">
                  <c:v>-0.55445913450452045</c:v>
                </c:pt>
                <c:pt idx="367">
                  <c:v>-0.59095053074612358</c:v>
                </c:pt>
                <c:pt idx="368">
                  <c:v>-0.62627064360206885</c:v>
                </c:pt>
                <c:pt idx="369">
                  <c:v>-0.66034946744715872</c:v>
                </c:pt>
                <c:pt idx="370">
                  <c:v>-0.69311945693183175</c:v>
                </c:pt>
                <c:pt idx="371">
                  <c:v>-0.72451566085927099</c:v>
                </c:pt>
                <c:pt idx="372">
                  <c:v>-0.75447585092081282</c:v>
                </c:pt>
                <c:pt idx="373">
                  <c:v>-0.7829406450345</c:v>
                </c:pt>
                <c:pt idx="374">
                  <c:v>-0.80985362504231506</c:v>
                </c:pt>
                <c:pt idx="375">
                  <c:v>-0.83516144853283814</c:v>
                </c:pt>
                <c:pt idx="376">
                  <c:v>-0.85881395456764953</c:v>
                </c:pt>
                <c:pt idx="377">
                  <c:v>-0.88076426310196376</c:v>
                </c:pt>
                <c:pt idx="378">
                  <c:v>-0.90096886790241959</c:v>
                </c:pt>
                <c:pt idx="379">
                  <c:v>-0.91938772277785885</c:v>
                </c:pt>
                <c:pt idx="380">
                  <c:v>-0.93598432095221096</c:v>
                </c:pt>
                <c:pt idx="381">
                  <c:v>-0.9507257674221018</c:v>
                </c:pt>
                <c:pt idx="382">
                  <c:v>-0.96358284415585083</c:v>
                </c:pt>
                <c:pt idx="383">
                  <c:v>-0.97453006800455866</c:v>
                </c:pt>
                <c:pt idx="384">
                  <c:v>-0.98354574121055238</c:v>
                </c:pt>
                <c:pt idx="385">
                  <c:v>-0.99061199441305292</c:v>
                </c:pt>
                <c:pt idx="386">
                  <c:v>-0.99571482206583439</c:v>
                </c:pt>
                <c:pt idx="387">
                  <c:v>-0.99884411019668085</c:v>
                </c:pt>
                <c:pt idx="388">
                  <c:v>-0.99999365645360871</c:v>
                </c:pt>
                <c:pt idx="389">
                  <c:v>-0.99916118239813234</c:v>
                </c:pt>
                <c:pt idx="390">
                  <c:v>-0.99634833802120693</c:v>
                </c:pt>
                <c:pt idx="391">
                  <c:v>-0.99156069847288952</c:v>
                </c:pt>
                <c:pt idx="392">
                  <c:v>-0.98480775301220858</c:v>
                </c:pt>
                <c:pt idx="393">
                  <c:v>-0.97610288619914054</c:v>
                </c:pt>
                <c:pt idx="394">
                  <c:v>-0.96546335136597483</c:v>
                </c:pt>
                <c:pt idx="395">
                  <c:v>-0.95291023642063544</c:v>
                </c:pt>
                <c:pt idx="396">
                  <c:v>-0.93846842204976078</c:v>
                </c:pt>
                <c:pt idx="397">
                  <c:v>-0.92216653240436053</c:v>
                </c:pt>
                <c:pt idx="398">
                  <c:v>-0.90403687836580682</c:v>
                </c:pt>
                <c:pt idx="399">
                  <c:v>-0.88411539350461121</c:v>
                </c:pt>
                <c:pt idx="400">
                  <c:v>-0.86244156285889084</c:v>
                </c:pt>
                <c:pt idx="401">
                  <c:v>-0.83905834467374718</c:v>
                </c:pt>
                <c:pt idx="402">
                  <c:v>-0.8140120852565853</c:v>
                </c:pt>
                <c:pt idx="403">
                  <c:v>-0.7873524271172353</c:v>
                </c:pt>
                <c:pt idx="404">
                  <c:v>-0.75913221057484481</c:v>
                </c:pt>
                <c:pt idx="405">
                  <c:v>-0.72940736902663539</c:v>
                </c:pt>
                <c:pt idx="406">
                  <c:v>-0.69823681808607496</c:v>
                </c:pt>
                <c:pt idx="407">
                  <c:v>-0.66568233881018335</c:v>
                </c:pt>
                <c:pt idx="408">
                  <c:v>-0.63180845524746165</c:v>
                </c:pt>
                <c:pt idx="409">
                  <c:v>-0.59668230654908971</c:v>
                </c:pt>
                <c:pt idx="410">
                  <c:v>-0.56037351389692802</c:v>
                </c:pt>
                <c:pt idx="411">
                  <c:v>-0.52295404251204858</c:v>
                </c:pt>
                <c:pt idx="412">
                  <c:v>-0.48449805901729348</c:v>
                </c:pt>
                <c:pt idx="413">
                  <c:v>-0.44508178443659185</c:v>
                </c:pt>
                <c:pt idx="414">
                  <c:v>-0.40478334312239705</c:v>
                </c:pt>
                <c:pt idx="415">
                  <c:v>-0.36368260791061613</c:v>
                </c:pt>
                <c:pt idx="416">
                  <c:v>-0.32186104181006736</c:v>
                </c:pt>
                <c:pt idx="417">
                  <c:v>-0.27940153654008271</c:v>
                </c:pt>
                <c:pt idx="418">
                  <c:v>-0.23638824823640736</c:v>
                </c:pt>
                <c:pt idx="419">
                  <c:v>-0.19290643065098359</c:v>
                </c:pt>
                <c:pt idx="420">
                  <c:v>-0.14904226617617411</c:v>
                </c:pt>
                <c:pt idx="421">
                  <c:v>-0.10488269502847775</c:v>
                </c:pt>
                <c:pt idx="422">
                  <c:v>-6.0515242930105927E-2</c:v>
                </c:pt>
                <c:pt idx="423">
                  <c:v>-1.6027847630174865E-2</c:v>
                </c:pt>
                <c:pt idx="424">
                  <c:v>2.849131539084335E-2</c:v>
                </c:pt>
                <c:pt idx="425">
                  <c:v>7.295400768780512E-2</c:v>
                </c:pt>
                <c:pt idx="426">
                  <c:v>0.11727210274239915</c:v>
                </c:pt>
                <c:pt idx="427">
                  <c:v>0.16135776063280693</c:v>
                </c:pt>
                <c:pt idx="428">
                  <c:v>0.20512360213530303</c:v>
                </c:pt>
                <c:pt idx="429">
                  <c:v>0.24848288191277046</c:v>
                </c:pt>
                <c:pt idx="430">
                  <c:v>0.29134966044679761</c:v>
                </c:pt>
                <c:pt idx="431">
                  <c:v>0.33363897437263407</c:v>
                </c:pt>
                <c:pt idx="432">
                  <c:v>0.37526700487937215</c:v>
                </c:pt>
                <c:pt idx="433">
                  <c:v>0.41615124384159141</c:v>
                </c:pt>
                <c:pt idx="434">
                  <c:v>0.45621065735316002</c:v>
                </c:pt>
                <c:pt idx="435">
                  <c:v>0.49536584633913577</c:v>
                </c:pt>
                <c:pt idx="436">
                  <c:v>0.53353920392729681</c:v>
                </c:pt>
                <c:pt idx="437">
                  <c:v>0.57065506926756571</c:v>
                </c:pt>
                <c:pt idx="438">
                  <c:v>0.60663987749425685</c:v>
                </c:pt>
                <c:pt idx="439">
                  <c:v>0.64142230553408008</c:v>
                </c:pt>
                <c:pt idx="440">
                  <c:v>0.67493341347083358</c:v>
                </c:pt>
                <c:pt idx="441">
                  <c:v>0.70710678118654491</c:v>
                </c:pt>
                <c:pt idx="442">
                  <c:v>0.73787864000837577</c:v>
                </c:pt>
                <c:pt idx="443">
                  <c:v>0.76718799910018309</c:v>
                </c:pt>
                <c:pt idx="444">
                  <c:v>0.79497676634839709</c:v>
                </c:pt>
                <c:pt idx="445">
                  <c:v>0.82118986350248324</c:v>
                </c:pt>
                <c:pt idx="446">
                  <c:v>0.8457753353418509</c:v>
                </c:pt>
                <c:pt idx="447">
                  <c:v>0.8686844526528088</c:v>
                </c:pt>
                <c:pt idx="448">
                  <c:v>0.88987180881146877</c:v>
                </c:pt>
                <c:pt idx="449">
                  <c:v>0.90929540978116463</c:v>
                </c:pt>
                <c:pt idx="450">
                  <c:v>0.92691675734602141</c:v>
                </c:pt>
                <c:pt idx="451">
                  <c:v>0.94270092541567763</c:v>
                </c:pt>
                <c:pt idx="452">
                  <c:v>0.9566166292499485</c:v>
                </c:pt>
                <c:pt idx="453">
                  <c:v>0.96863628746621111</c:v>
                </c:pt>
                <c:pt idx="454">
                  <c:v>0.97873607670660456</c:v>
                </c:pt>
                <c:pt idx="455">
                  <c:v>0.9868959788567212</c:v>
                </c:pt>
                <c:pt idx="456">
                  <c:v>0.99309982072215408</c:v>
                </c:pt>
                <c:pt idx="457">
                  <c:v>0.99733530608431142</c:v>
                </c:pt>
                <c:pt idx="458">
                  <c:v>0.99959404007191788</c:v>
                </c:pt>
                <c:pt idx="459">
                  <c:v>0.99987154579993098</c:v>
                </c:pt>
                <c:pt idx="460">
                  <c:v>0.99816727324287202</c:v>
                </c:pt>
                <c:pt idx="461">
                  <c:v>0.99448460032499486</c:v>
                </c:pt>
                <c:pt idx="462">
                  <c:v>0.98883082622512863</c:v>
                </c:pt>
                <c:pt idx="463">
                  <c:v>0.98121715690946731</c:v>
                </c:pt>
                <c:pt idx="464">
                  <c:v>0.97165868292097457</c:v>
                </c:pt>
                <c:pt idx="465">
                  <c:v>0.9601743494694297</c:v>
                </c:pt>
                <c:pt idx="466">
                  <c:v>0.94678691888140287</c:v>
                </c:pt>
                <c:pt idx="467">
                  <c:v>0.93152292548457194</c:v>
                </c:pt>
                <c:pt idx="468">
                  <c:v>0.91441262301581239</c:v>
                </c:pt>
                <c:pt idx="469">
                  <c:v>0.8954899246573027</c:v>
                </c:pt>
                <c:pt idx="470">
                  <c:v>0.87479233581946658</c:v>
                </c:pt>
                <c:pt idx="471">
                  <c:v>0.85236087980403552</c:v>
                </c:pt>
                <c:pt idx="472">
                  <c:v>0.82824001649450207</c:v>
                </c:pt>
                <c:pt idx="473">
                  <c:v>0.80247755423516887</c:v>
                </c:pt>
                <c:pt idx="474">
                  <c:v>0.77512455507345379</c:v>
                </c:pt>
                <c:pt idx="475">
                  <c:v>0.74623523355320398</c:v>
                </c:pt>
                <c:pt idx="476">
                  <c:v>0.71586684925972122</c:v>
                </c:pt>
                <c:pt idx="477">
                  <c:v>0.68407959332934709</c:v>
                </c:pt>
                <c:pt idx="478">
                  <c:v>0.65093646914868242</c:v>
                </c:pt>
                <c:pt idx="479">
                  <c:v>0.61650316747978018</c:v>
                </c:pt>
                <c:pt idx="480">
                  <c:v>0.58084793625890496</c:v>
                </c:pt>
                <c:pt idx="481">
                  <c:v>0.54404144532687793</c:v>
                </c:pt>
                <c:pt idx="482">
                  <c:v>0.50615664635912294</c:v>
                </c:pt>
                <c:pt idx="483">
                  <c:v>0.46726862827306248</c:v>
                </c:pt>
                <c:pt idx="484">
                  <c:v>0.42745446839939266</c:v>
                </c:pt>
                <c:pt idx="485">
                  <c:v>0.38679307971229188</c:v>
                </c:pt>
                <c:pt idx="486">
                  <c:v>0.34536505442130955</c:v>
                </c:pt>
                <c:pt idx="487">
                  <c:v>0.30325250423495476</c:v>
                </c:pt>
                <c:pt idx="488">
                  <c:v>0.26053889761258581</c:v>
                </c:pt>
                <c:pt idx="489">
                  <c:v>0.21730889432719827</c:v>
                </c:pt>
                <c:pt idx="490">
                  <c:v>0.17364817766693105</c:v>
                </c:pt>
                <c:pt idx="491">
                  <c:v>0.12964328460802066</c:v>
                </c:pt>
                <c:pt idx="492">
                  <c:v>8.5381434295630193E-2</c:v>
                </c:pt>
                <c:pt idx="493">
                  <c:v>4.0950355172649285E-2</c:v>
                </c:pt>
                <c:pt idx="494">
                  <c:v>-3.5618889009504696E-3</c:v>
                </c:pt>
                <c:pt idx="495">
                  <c:v>-4.8067073193621093E-2</c:v>
                </c:pt>
                <c:pt idx="496">
                  <c:v>-9.2476986966504027E-2</c:v>
                </c:pt>
                <c:pt idx="497">
                  <c:v>-0.13670360831007261</c:v>
                </c:pt>
                <c:pt idx="498">
                  <c:v>-0.18065927860639774</c:v>
                </c:pt>
                <c:pt idx="499">
                  <c:v>-0.22425687627145038</c:v>
                </c:pt>
                <c:pt idx="500">
                  <c:v>-0.26740998943292882</c:v>
                </c:pt>
                <c:pt idx="501">
                  <c:v>-0.3100330872014343</c:v>
                </c:pt>
                <c:pt idx="502">
                  <c:v>-0.35204168919551032</c:v>
                </c:pt>
                <c:pt idx="503">
                  <c:v>-0.39335253298452316</c:v>
                </c:pt>
                <c:pt idx="504">
                  <c:v>-0.43388373911755757</c:v>
                </c:pt>
                <c:pt idx="505">
                  <c:v>-0.47355497341116787</c:v>
                </c:pt>
                <c:pt idx="506">
                  <c:v>-0.51228760617437563</c:v>
                </c:pt>
                <c:pt idx="507">
                  <c:v>-0.55000486805530069</c:v>
                </c:pt>
                <c:pt idx="508">
                  <c:v>-0.58663200220054623</c:v>
                </c:pt>
                <c:pt idx="509">
                  <c:v>-0.62209641242572589</c:v>
                </c:pt>
                <c:pt idx="510">
                  <c:v>-0.65632780710351835</c:v>
                </c:pt>
                <c:pt idx="511">
                  <c:v>-0.68925833848394391</c:v>
                </c:pt>
                <c:pt idx="512">
                  <c:v>-0.72082273717088063</c:v>
                </c:pt>
                <c:pt idx="513">
                  <c:v>-0.75095844148811275</c:v>
                </c:pt>
                <c:pt idx="514">
                  <c:v>-0.77960572147865081</c:v>
                </c:pt>
                <c:pt idx="515">
                  <c:v>-0.80670779729148245</c:v>
                </c:pt>
                <c:pt idx="516">
                  <c:v>-0.83221095172107151</c:v>
                </c:pt>
                <c:pt idx="517">
                  <c:v>-0.85606463667666355</c:v>
                </c:pt>
                <c:pt idx="518">
                  <c:v>-0.87822157337022821</c:v>
                </c:pt>
                <c:pt idx="519">
                  <c:v>-0.89863784602459917</c:v>
                </c:pt>
                <c:pt idx="520">
                  <c:v>-0.91727298891597497</c:v>
                </c:pt>
                <c:pt idx="521">
                  <c:v>-0.93409006657832006</c:v>
                </c:pt>
                <c:pt idx="522">
                  <c:v>-0.94905574701066753</c:v>
                </c:pt>
                <c:pt idx="523">
                  <c:v>-0.96214036774224831</c:v>
                </c:pt>
                <c:pt idx="524">
                  <c:v>-0.97331799462447599</c:v>
                </c:pt>
                <c:pt idx="525">
                  <c:v>-0.98256647323328783</c:v>
                </c:pt>
                <c:pt idx="526">
                  <c:v>-0.98986747277994136</c:v>
                </c:pt>
                <c:pt idx="527">
                  <c:v>-0.99520652244323693</c:v>
                </c:pt>
                <c:pt idx="528">
                  <c:v>-0.99857304005116532</c:v>
                </c:pt>
                <c:pt idx="529">
                  <c:v>-0.99996035305511755</c:v>
                </c:pt>
                <c:pt idx="530">
                  <c:v>-0.99936571175509681</c:v>
                </c:pt>
                <c:pt idx="531">
                  <c:v>-0.99679029474971603</c:v>
                </c:pt>
                <c:pt idx="532">
                  <c:v>-0.99223920660017273</c:v>
                </c:pt>
                <c:pt idx="533">
                  <c:v>-0.98572146771284386</c:v>
                </c:pt>
                <c:pt idx="534">
                  <c:v>-0.977249996460545</c:v>
                </c:pt>
                <c:pt idx="535">
                  <c:v>-0.96684158357788452</c:v>
                </c:pt>
                <c:pt idx="536">
                  <c:v>-0.95451685888148496</c:v>
                </c:pt>
                <c:pt idx="537">
                  <c:v>-0.94030025038099641</c:v>
                </c:pt>
                <c:pt idx="538">
                  <c:v>-0.92421993586198958</c:v>
                </c:pt>
                <c:pt idx="539">
                  <c:v>-0.90630778703665027</c:v>
                </c:pt>
                <c:pt idx="540">
                  <c:v>-0.88659930637300133</c:v>
                </c:pt>
                <c:pt idx="541">
                  <c:v>-0.86513355672783987</c:v>
                </c:pt>
                <c:pt idx="542">
                  <c:v>-0.8419530839228766</c:v>
                </c:pt>
                <c:pt idx="543">
                  <c:v>-0.81710383241751028</c:v>
                </c:pt>
                <c:pt idx="544">
                  <c:v>-0.79063505424540881</c:v>
                </c:pt>
                <c:pt idx="545">
                  <c:v>-0.76259921139534714</c:v>
                </c:pt>
                <c:pt idx="546">
                  <c:v>-0.73305187182982756</c:v>
                </c:pt>
                <c:pt idx="547">
                  <c:v>-0.70205159934754835</c:v>
                </c:pt>
                <c:pt idx="548">
                  <c:v>-0.66965983750802793</c:v>
                </c:pt>
                <c:pt idx="549">
                  <c:v>-0.63594078784845764</c:v>
                </c:pt>
                <c:pt idx="550">
                  <c:v>-0.60096128263412296</c:v>
                </c:pt>
                <c:pt idx="551">
                  <c:v>-0.56479065239468818</c:v>
                </c:pt>
                <c:pt idx="552">
                  <c:v>-0.52750058850876558</c:v>
                </c:pt>
                <c:pt idx="553">
                  <c:v>-0.48916500110929084</c:v>
                </c:pt>
                <c:pt idx="554">
                  <c:v>-0.44985987259117105</c:v>
                </c:pt>
                <c:pt idx="555">
                  <c:v>-0.40966310701169606</c:v>
                </c:pt>
                <c:pt idx="556">
                  <c:v>-0.36865437568214587</c:v>
                </c:pt>
                <c:pt idx="557">
                  <c:v>-0.32691495925659553</c:v>
                </c:pt>
                <c:pt idx="558">
                  <c:v>-0.28452758663103311</c:v>
                </c:pt>
                <c:pt idx="559">
                  <c:v>-0.24157627097193021</c:v>
                </c:pt>
                <c:pt idx="560">
                  <c:v>-0.19814614319939944</c:v>
                </c:pt>
                <c:pt idx="561">
                  <c:v>-0.15432328325490813</c:v>
                </c:pt>
                <c:pt idx="562">
                  <c:v>-0.11019454948800408</c:v>
                </c:pt>
                <c:pt idx="563">
                  <c:v>-6.5847406500206027E-2</c:v>
                </c:pt>
                <c:pt idx="564">
                  <c:v>-2.1369751787305408E-2</c:v>
                </c:pt>
                <c:pt idx="565">
                  <c:v>2.3150258476400159E-2</c:v>
                </c:pt>
                <c:pt idx="566">
                  <c:v>6.7624384166493634E-2</c:v>
                </c:pt>
                <c:pt idx="567">
                  <c:v>0.11196447610330601</c:v>
                </c:pt>
                <c:pt idx="568">
                  <c:v>0.15608265076647504</c:v>
                </c:pt>
                <c:pt idx="569">
                  <c:v>0.19989146448295858</c:v>
                </c:pt>
                <c:pt idx="570">
                  <c:v>0.24330408674330886</c:v>
                </c:pt>
                <c:pt idx="571">
                  <c:v>0.2862344723025454</c:v>
                </c:pt>
                <c:pt idx="572">
                  <c:v>0.32859753172471534</c:v>
                </c:pt>
                <c:pt idx="573">
                  <c:v>0.37030930003290236</c:v>
                </c:pt>
                <c:pt idx="574">
                  <c:v>0.4112871031306099</c:v>
                </c:pt>
                <c:pt idx="575">
                  <c:v>0.4514497216645218</c:v>
                </c:pt>
                <c:pt idx="576">
                  <c:v>0.49071755200393524</c:v>
                </c:pt>
                <c:pt idx="577">
                  <c:v>0.5290127640177773</c:v>
                </c:pt>
                <c:pt idx="578">
                  <c:v>0.5662594553364737</c:v>
                </c:pt>
                <c:pt idx="579">
                  <c:v>0.60238380179295437</c:v>
                </c:pt>
                <c:pt idx="580">
                  <c:v>0.63731420374457781</c:v>
                </c:pt>
                <c:pt idx="581">
                  <c:v>0.6709814279859686</c:v>
                </c:pt>
                <c:pt idx="582">
                  <c:v>0.70331874497151758</c:v>
                </c:pt>
                <c:pt idx="583">
                  <c:v>0.73426206107553238</c:v>
                </c:pt>
                <c:pt idx="584">
                  <c:v>0.76375004562790005</c:v>
                </c:pt>
                <c:pt idx="585">
                  <c:v>0.79172425247351996</c:v>
                </c:pt>
                <c:pt idx="586">
                  <c:v>0.81812923581446761</c:v>
                </c:pt>
                <c:pt idx="587">
                  <c:v>0.84291266010542898</c:v>
                </c:pt>
                <c:pt idx="588">
                  <c:v>0.86602540378443782</c:v>
                </c:pt>
                <c:pt idx="589">
                  <c:v>0.88742165663344896</c:v>
                </c:pt>
                <c:pt idx="590">
                  <c:v>0.90705901057569061</c:v>
                </c:pt>
                <c:pt idx="591">
                  <c:v>0.92489854372985969</c:v>
                </c:pt>
                <c:pt idx="592">
                  <c:v>0.94090489755458895</c:v>
                </c:pt>
                <c:pt idx="593">
                  <c:v>0.95504634693021473</c:v>
                </c:pt>
                <c:pt idx="594">
                  <c:v>0.96729486303902923</c:v>
                </c:pt>
                <c:pt idx="595">
                  <c:v>0.97762616891930398</c:v>
                </c:pt>
                <c:pt idx="596">
                  <c:v>0.9860197875830351</c:v>
                </c:pt>
                <c:pt idx="597">
                  <c:v>0.99245908260200211</c:v>
                </c:pt>
                <c:pt idx="598">
                  <c:v>0.99693129108171807</c:v>
                </c:pt>
                <c:pt idx="599">
                  <c:v>0.9994275489579042</c:v>
                </c:pt>
                <c:pt idx="600">
                  <c:v>0.99994290856536083</c:v>
                </c:pt>
                <c:pt idx="601">
                  <c:v>0.99847634844439703</c:v>
                </c:pt>
                <c:pt idx="602">
                  <c:v>0.99503077536540152</c:v>
                </c:pt>
                <c:pt idx="603">
                  <c:v>0.98961301856752582</c:v>
                </c:pt>
                <c:pt idx="604">
                  <c:v>0.98223381622291028</c:v>
                </c:pt>
                <c:pt idx="605">
                  <c:v>0.97290779415326878</c:v>
                </c:pt>
                <c:pt idx="606">
                  <c:v>0.96165343684103777</c:v>
                </c:pt>
                <c:pt idx="607">
                  <c:v>0.94849305079251089</c:v>
                </c:pt>
                <c:pt idx="608">
                  <c:v>0.9334527203256261</c:v>
                </c:pt>
                <c:pt idx="609">
                  <c:v>0.91656225586997697</c:v>
                </c:pt>
                <c:pt idx="610">
                  <c:v>0.89785513488156499</c:v>
                </c:pt>
                <c:pt idx="611">
                  <c:v>0.87736843548938681</c:v>
                </c:pt>
                <c:pt idx="612">
                  <c:v>0.85514276300534642</c:v>
                </c:pt>
                <c:pt idx="613">
                  <c:v>0.83122216944321603</c:v>
                </c:pt>
                <c:pt idx="614">
                  <c:v>0.80565406620607571</c:v>
                </c:pt>
                <c:pt idx="615">
                  <c:v>0.77848913011536047</c:v>
                </c:pt>
                <c:pt idx="616">
                  <c:v>0.74978120296773609</c:v>
                </c:pt>
                <c:pt idx="617">
                  <c:v>0.71958718481888373</c:v>
                </c:pt>
                <c:pt idx="618">
                  <c:v>0.68796692120571867</c:v>
                </c:pt>
                <c:pt idx="619">
                  <c:v>0.65498308453057597</c:v>
                </c:pt>
                <c:pt idx="620">
                  <c:v>0.62070104984243302</c:v>
                </c:pt>
                <c:pt idx="621">
                  <c:v>0.58518876526142471</c:v>
                </c:pt>
                <c:pt idx="622">
                  <c:v>0.5485166173034316</c:v>
                </c:pt>
                <c:pt idx="623">
                  <c:v>0.5107572913716879</c:v>
                </c:pt>
                <c:pt idx="624">
                  <c:v>0.47198562769192592</c:v>
                </c:pt>
                <c:pt idx="625">
                  <c:v>0.43227847297658206</c:v>
                </c:pt>
                <c:pt idx="626">
                  <c:v>0.39171452811210211</c:v>
                </c:pt>
                <c:pt idx="627">
                  <c:v>0.35037419217116106</c:v>
                </c:pt>
                <c:pt idx="628">
                  <c:v>0.30833940305910218</c:v>
                </c:pt>
                <c:pt idx="629">
                  <c:v>0.26569347511027824</c:v>
                </c:pt>
                <c:pt idx="630">
                  <c:v>0.22252093395631375</c:v>
                </c:pt>
                <c:pt idx="631">
                  <c:v>0.17890734899353805</c:v>
                </c:pt>
                <c:pt idx="632">
                  <c:v>0.13493916378158871</c:v>
                </c:pt>
                <c:pt idx="633">
                  <c:v>9.0703524709483077E-2</c:v>
                </c:pt>
                <c:pt idx="634">
                  <c:v>4.6288108268570528E-2</c:v>
                </c:pt>
                <c:pt idx="635">
                  <c:v>1.780947274861198E-3</c:v>
                </c:pt>
                <c:pt idx="636">
                  <c:v>-4.2729743614914321E-2</c:v>
                </c:pt>
                <c:pt idx="637">
                  <c:v>-8.7155742747655265E-2</c:v>
                </c:pt>
                <c:pt idx="638">
                  <c:v>-0.13140899633211178</c:v>
                </c:pt>
                <c:pt idx="639">
                  <c:v>-0.17540179296437772</c:v>
                </c:pt>
                <c:pt idx="640">
                  <c:v>-0.21904693747481593</c:v>
                </c:pt>
                <c:pt idx="641">
                  <c:v>-0.26225792375170276</c:v>
                </c:pt>
                <c:pt idx="642">
                  <c:v>-0.30494910619922538</c:v>
                </c:pt>
                <c:pt idx="643">
                  <c:v>-0.34703586948985093</c:v>
                </c:pt>
                <c:pt idx="644">
                  <c:v>-0.38843479627469207</c:v>
                </c:pt>
                <c:pt idx="645">
                  <c:v>-0.42906383251943908</c:v>
                </c:pt>
                <c:pt idx="646">
                  <c:v>-0.46884245013813869</c:v>
                </c:pt>
                <c:pt idx="647">
                  <c:v>-0.50769180660254298</c:v>
                </c:pt>
                <c:pt idx="648">
                  <c:v>-0.54553490121054726</c:v>
                </c:pt>
                <c:pt idx="649">
                  <c:v>-0.58229672770415319</c:v>
                </c:pt>
                <c:pt idx="650">
                  <c:v>-0.61790442293431869</c:v>
                </c:pt>
                <c:pt idx="651">
                  <c:v>-0.65228741127811896</c:v>
                </c:pt>
                <c:pt idx="652">
                  <c:v>-0.68537754452195432</c:v>
                </c:pt>
                <c:pt idx="653">
                  <c:v>-0.71710923693355288</c:v>
                </c:pt>
                <c:pt idx="654">
                  <c:v>-0.74741959525503454</c:v>
                </c:pt>
                <c:pt idx="655">
                  <c:v>-0.7762485433594386</c:v>
                </c:pt>
                <c:pt idx="656">
                  <c:v>-0.80353894132356363</c:v>
                </c:pt>
                <c:pt idx="657">
                  <c:v>-0.82923669868119565</c:v>
                </c:pt>
                <c:pt idx="658">
                  <c:v>-0.85329088163215394</c:v>
                </c:pt>
                <c:pt idx="659">
                  <c:v>-0.87565381399480458</c:v>
                </c:pt>
                <c:pt idx="660">
                  <c:v>-0.89628117170178467</c:v>
                </c:pt>
                <c:pt idx="661">
                  <c:v>-0.9151320706517807</c:v>
                </c:pt>
                <c:pt idx="662">
                  <c:v>-0.93216914774314763</c:v>
                </c:pt>
                <c:pt idx="663">
                  <c:v>-0.94735863492882033</c:v>
                </c:pt>
                <c:pt idx="664">
                  <c:v>-0.96067042614568254</c:v>
                </c:pt>
                <c:pt idx="665">
                  <c:v>-0.97207813698577472</c:v>
                </c:pt>
                <c:pt idx="666">
                  <c:v>-0.98155915699106433</c:v>
                </c:pt>
                <c:pt idx="667">
                  <c:v>-0.98909469446811504</c:v>
                </c:pt>
                <c:pt idx="668">
                  <c:v>-0.99466981373383534</c:v>
                </c:pt>
                <c:pt idx="669">
                  <c:v>-0.99827346471849943</c:v>
                </c:pt>
                <c:pt idx="670">
                  <c:v>-0.99989850486734833</c:v>
                </c:pt>
                <c:pt idx="671">
                  <c:v>-0.9995417132973673</c:v>
                </c:pt>
                <c:pt idx="672">
                  <c:v>-0.99720379718118013</c:v>
                </c:pt>
                <c:pt idx="673">
                  <c:v>-0.99288939034541401</c:v>
                </c:pt>
                <c:pt idx="674">
                  <c:v>-0.98660704408629807</c:v>
                </c:pt>
                <c:pt idx="675">
                  <c:v>-0.97836921022071499</c:v>
                </c:pt>
                <c:pt idx="676">
                  <c:v>-0.96819221640629538</c:v>
                </c:pt>
                <c:pt idx="677">
                  <c:v>-0.95609623377945163</c:v>
                </c:pt>
                <c:pt idx="678">
                  <c:v>-0.94210523697553472</c:v>
                </c:pt>
                <c:pt idx="679">
                  <c:v>-0.92624695661030898</c:v>
                </c:pt>
                <c:pt idx="680">
                  <c:v>-0.90855282431696849</c:v>
                </c:pt>
                <c:pt idx="681">
                  <c:v>-0.88905791044760152</c:v>
                </c:pt>
                <c:pt idx="682">
                  <c:v>-0.86780085456259315</c:v>
                </c:pt>
                <c:pt idx="683">
                  <c:v>-0.84482378884575549</c:v>
                </c:pt>
                <c:pt idx="684">
                  <c:v>-0.82017225459695742</c:v>
                </c:pt>
                <c:pt idx="685">
                  <c:v>-0.7938951119677562</c:v>
                </c:pt>
                <c:pt idx="686">
                  <c:v>-0.76604444311897857</c:v>
                </c:pt>
                <c:pt idx="687">
                  <c:v>-0.73667544899216975</c:v>
                </c:pt>
                <c:pt idx="688">
                  <c:v>-0.70584633989950318</c:v>
                </c:pt>
                <c:pt idx="689">
                  <c:v>-0.67361822014903361</c:v>
                </c:pt>
                <c:pt idx="690">
                  <c:v>-0.64005496693393393</c:v>
                </c:pt>
                <c:pt idx="691">
                  <c:v>-0.60522310372583854</c:v>
                </c:pt>
                <c:pt idx="692">
                  <c:v>-0.56919166842307922</c:v>
                </c:pt>
                <c:pt idx="693">
                  <c:v>-0.53203207651533979</c:v>
                </c:pt>
                <c:pt idx="694">
                  <c:v>-0.49381797953579243</c:v>
                </c:pt>
                <c:pt idx="695">
                  <c:v>-0.45462511908134634</c:v>
                </c:pt>
                <c:pt idx="696">
                  <c:v>-0.41453117669030026</c:v>
                </c:pt>
                <c:pt idx="697">
                  <c:v>-0.37361561987497094</c:v>
                </c:pt>
                <c:pt idx="698">
                  <c:v>-0.33195954461451438</c:v>
                </c:pt>
                <c:pt idx="699">
                  <c:v>-0.28964551461996618</c:v>
                </c:pt>
                <c:pt idx="700">
                  <c:v>-0.24675739769029761</c:v>
                </c:pt>
                <c:pt idx="701">
                  <c:v>-0.2033801994836576</c:v>
                </c:pt>
                <c:pt idx="702">
                  <c:v>-0.15959989503338076</c:v>
                </c:pt>
                <c:pt idx="703">
                  <c:v>-0.11550325834262194</c:v>
                </c:pt>
                <c:pt idx="704">
                  <c:v>-7.1177690395446788E-2</c:v>
                </c:pt>
                <c:pt idx="705">
                  <c:v>-2.671104592518176E-2</c:v>
                </c:pt>
                <c:pt idx="706">
                  <c:v>1.780854071650299E-2</c:v>
                </c:pt>
                <c:pt idx="707">
                  <c:v>6.2292830244848052E-2</c:v>
                </c:pt>
                <c:pt idx="708">
                  <c:v>0.10665365333511916</c:v>
                </c:pt>
                <c:pt idx="709">
                  <c:v>0.15080308537711554</c:v>
                </c:pt>
                <c:pt idx="710">
                  <c:v>0.19465362074465628</c:v>
                </c:pt>
                <c:pt idx="711">
                  <c:v>0.23811834623459222</c:v>
                </c:pt>
                <c:pt idx="712">
                  <c:v>0.2811111133316555</c:v>
                </c:pt>
                <c:pt idx="713">
                  <c:v>0.32354670895759974</c:v>
                </c:pt>
                <c:pt idx="714">
                  <c:v>0.3653410243663911</c:v>
                </c:pt>
                <c:pt idx="715">
                  <c:v>0.40641122185046508</c:v>
                </c:pt>
                <c:pt idx="716">
                  <c:v>0.44667589892777682</c:v>
                </c:pt>
                <c:pt idx="717">
                  <c:v>0.48605524968424713</c:v>
                </c:pt>
                <c:pt idx="718">
                  <c:v>0.52447122295166282</c:v>
                </c:pt>
                <c:pt idx="719">
                  <c:v>0.56184767700768268</c:v>
                </c:pt>
                <c:pt idx="720">
                  <c:v>0.59811053049121554</c:v>
                </c:pt>
                <c:pt idx="721">
                  <c:v>0.63318790923413915</c:v>
                </c:pt>
                <c:pt idx="722">
                  <c:v>0.66701028871824086</c:v>
                </c:pt>
                <c:pt idx="723">
                  <c:v>0.69951063187513263</c:v>
                </c:pt>
                <c:pt idx="724">
                  <c:v>0.73062452195587135</c:v>
                </c:pt>
                <c:pt idx="725">
                  <c:v>0.76029029020712502</c:v>
                </c:pt>
                <c:pt idx="726">
                  <c:v>0.78844913810065009</c:v>
                </c:pt>
                <c:pt idx="727">
                  <c:v>0.81504525387389093</c:v>
                </c:pt>
                <c:pt idx="728">
                  <c:v>0.84002592315076929</c:v>
                </c:pt>
                <c:pt idx="729">
                  <c:v>0.8633416334232733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24-4656-AA2E-508EAC45D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987392"/>
        <c:axId val="97280000"/>
      </c:scatterChart>
      <c:valAx>
        <c:axId val="9698739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97280000"/>
        <c:crosses val="autoZero"/>
        <c:crossBetween val="midCat"/>
      </c:valAx>
      <c:valAx>
        <c:axId val="97280000"/>
        <c:scaling>
          <c:orientation val="minMax"/>
        </c:scaling>
        <c:delete val="1"/>
        <c:axPos val="l"/>
        <c:numFmt formatCode="0.00000000000000" sourceLinked="1"/>
        <c:majorTickMark val="none"/>
        <c:minorTickMark val="none"/>
        <c:tickLblPos val="none"/>
        <c:crossAx val="9698739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666666666666664E-2"/>
          <c:y val="5.5555555555555525E-2"/>
          <c:w val="0.93888888888888955"/>
          <c:h val="0.89814814814814814"/>
        </c:manualLayout>
      </c:layout>
      <c:scatterChart>
        <c:scatterStyle val="smoothMarker"/>
        <c:varyColors val="0"/>
        <c:ser>
          <c:idx val="1"/>
          <c:order val="0"/>
          <c:marker>
            <c:symbol val="none"/>
          </c:marker>
          <c:xVal>
            <c:numRef>
              <c:f>Sheet1!$A$5:$A$734</c:f>
              <c:numCache>
                <c:formatCode>0</c:formatCode>
                <c:ptCount val="7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</c:numCache>
            </c:numRef>
          </c:xVal>
          <c:yVal>
            <c:numRef>
              <c:f>Sheet1!$C$5:$C$734</c:f>
              <c:numCache>
                <c:formatCode>General</c:formatCode>
                <c:ptCount val="7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 formatCode="0.00000000000000">
                  <c:v>0</c:v>
                </c:pt>
                <c:pt idx="283" formatCode="0.00000000000000">
                  <c:v>0</c:v>
                </c:pt>
                <c:pt idx="284" formatCode="0.00000000000000">
                  <c:v>0</c:v>
                </c:pt>
                <c:pt idx="285" formatCode="0.00000000000000">
                  <c:v>0</c:v>
                </c:pt>
                <c:pt idx="286" formatCode="0.00000000000000">
                  <c:v>0</c:v>
                </c:pt>
                <c:pt idx="287" formatCode="0.00000000000000">
                  <c:v>0</c:v>
                </c:pt>
                <c:pt idx="288" formatCode="0.00000000000000">
                  <c:v>0</c:v>
                </c:pt>
                <c:pt idx="289" formatCode="0.00000000000000">
                  <c:v>0</c:v>
                </c:pt>
                <c:pt idx="290" formatCode="0.00000000000000">
                  <c:v>0</c:v>
                </c:pt>
                <c:pt idx="291" formatCode="0.00000000000000">
                  <c:v>0</c:v>
                </c:pt>
                <c:pt idx="292" formatCode="0.00000000000000">
                  <c:v>0</c:v>
                </c:pt>
                <c:pt idx="293" formatCode="0.00000000000000">
                  <c:v>0</c:v>
                </c:pt>
                <c:pt idx="294" formatCode="0.00000000000000">
                  <c:v>0</c:v>
                </c:pt>
                <c:pt idx="295" formatCode="0.00000000000000">
                  <c:v>0</c:v>
                </c:pt>
                <c:pt idx="296" formatCode="0.00000000000000">
                  <c:v>0</c:v>
                </c:pt>
                <c:pt idx="297" formatCode="0.00000000000000">
                  <c:v>0</c:v>
                </c:pt>
                <c:pt idx="298" formatCode="0.00000000000000">
                  <c:v>0</c:v>
                </c:pt>
                <c:pt idx="299" formatCode="0.00000000000000">
                  <c:v>0</c:v>
                </c:pt>
                <c:pt idx="300" formatCode="0.00000000000000">
                  <c:v>0</c:v>
                </c:pt>
                <c:pt idx="301" formatCode="0.00000000000000">
                  <c:v>0</c:v>
                </c:pt>
                <c:pt idx="302" formatCode="0.00000000000000">
                  <c:v>0</c:v>
                </c:pt>
                <c:pt idx="303" formatCode="0.00000000000000">
                  <c:v>0</c:v>
                </c:pt>
                <c:pt idx="304" formatCode="0.00000000000000">
                  <c:v>0</c:v>
                </c:pt>
                <c:pt idx="305" formatCode="0.00000000000000">
                  <c:v>0</c:v>
                </c:pt>
                <c:pt idx="306" formatCode="0.00000000000000">
                  <c:v>0</c:v>
                </c:pt>
                <c:pt idx="307" formatCode="0.00000000000000">
                  <c:v>0</c:v>
                </c:pt>
                <c:pt idx="308" formatCode="0.00000000000000">
                  <c:v>0</c:v>
                </c:pt>
                <c:pt idx="309" formatCode="0.00000000000000">
                  <c:v>0</c:v>
                </c:pt>
                <c:pt idx="310" formatCode="0.00000000000000">
                  <c:v>0</c:v>
                </c:pt>
                <c:pt idx="311" formatCode="0.00000000000000">
                  <c:v>0</c:v>
                </c:pt>
                <c:pt idx="312" formatCode="0.00000000000000">
                  <c:v>0</c:v>
                </c:pt>
                <c:pt idx="313" formatCode="0.00000000000000">
                  <c:v>0</c:v>
                </c:pt>
                <c:pt idx="314" formatCode="0.00000000000000">
                  <c:v>0</c:v>
                </c:pt>
                <c:pt idx="315" formatCode="0.00000000000000">
                  <c:v>0</c:v>
                </c:pt>
                <c:pt idx="316" formatCode="0.00000000000000">
                  <c:v>0</c:v>
                </c:pt>
                <c:pt idx="317" formatCode="0.00000000000000">
                  <c:v>0</c:v>
                </c:pt>
                <c:pt idx="318" formatCode="0.00000000000000">
                  <c:v>0</c:v>
                </c:pt>
                <c:pt idx="319" formatCode="0.00000000000000">
                  <c:v>0</c:v>
                </c:pt>
                <c:pt idx="320" formatCode="0.00000000000000">
                  <c:v>0</c:v>
                </c:pt>
                <c:pt idx="321" formatCode="0.00000000000000">
                  <c:v>0</c:v>
                </c:pt>
                <c:pt idx="322" formatCode="0.00000000000000">
                  <c:v>0</c:v>
                </c:pt>
                <c:pt idx="323" formatCode="0.00000000000000">
                  <c:v>0</c:v>
                </c:pt>
                <c:pt idx="324" formatCode="0.00000000000000">
                  <c:v>0</c:v>
                </c:pt>
                <c:pt idx="325" formatCode="0.00000000000000">
                  <c:v>0</c:v>
                </c:pt>
                <c:pt idx="326" formatCode="0.00000000000000">
                  <c:v>0</c:v>
                </c:pt>
                <c:pt idx="327" formatCode="0.00000000000000">
                  <c:v>0</c:v>
                </c:pt>
                <c:pt idx="328" formatCode="0.00000000000000">
                  <c:v>0</c:v>
                </c:pt>
                <c:pt idx="329" formatCode="0.00000000000000">
                  <c:v>0</c:v>
                </c:pt>
                <c:pt idx="330" formatCode="0.00000000000000">
                  <c:v>0</c:v>
                </c:pt>
                <c:pt idx="331" formatCode="0.00000000000000">
                  <c:v>0</c:v>
                </c:pt>
                <c:pt idx="332" formatCode="0.00000000000000">
                  <c:v>0</c:v>
                </c:pt>
                <c:pt idx="333" formatCode="0.00000000000000">
                  <c:v>0</c:v>
                </c:pt>
                <c:pt idx="334" formatCode="0.00000000000000">
                  <c:v>0</c:v>
                </c:pt>
                <c:pt idx="335" formatCode="0.00000000000000">
                  <c:v>0</c:v>
                </c:pt>
                <c:pt idx="336" formatCode="0.00000000000000">
                  <c:v>0</c:v>
                </c:pt>
                <c:pt idx="337" formatCode="0.00000000000000">
                  <c:v>0</c:v>
                </c:pt>
                <c:pt idx="338" formatCode="0.00000000000000">
                  <c:v>0</c:v>
                </c:pt>
                <c:pt idx="339" formatCode="0.00000000000000">
                  <c:v>0</c:v>
                </c:pt>
                <c:pt idx="340" formatCode="0.00000000000000">
                  <c:v>0</c:v>
                </c:pt>
                <c:pt idx="341" formatCode="0.00000000000000">
                  <c:v>0</c:v>
                </c:pt>
                <c:pt idx="342" formatCode="0.00000000000000">
                  <c:v>0</c:v>
                </c:pt>
                <c:pt idx="343" formatCode="0.00000000000000">
                  <c:v>0</c:v>
                </c:pt>
                <c:pt idx="344" formatCode="0.00000000000000">
                  <c:v>0</c:v>
                </c:pt>
                <c:pt idx="345" formatCode="0.00000000000000">
                  <c:v>0</c:v>
                </c:pt>
                <c:pt idx="346" formatCode="0.00000000000000">
                  <c:v>0.29815694878876525</c:v>
                </c:pt>
                <c:pt idx="347" formatCode="0.00000000000000">
                  <c:v>0.29815694878876525</c:v>
                </c:pt>
                <c:pt idx="348" formatCode="0.00000000000000">
                  <c:v>0.29815694878876525</c:v>
                </c:pt>
                <c:pt idx="349" formatCode="0.00000000000000">
                  <c:v>0.29815694878876525</c:v>
                </c:pt>
                <c:pt idx="350" formatCode="0.00000000000000">
                  <c:v>0.29815694878876525</c:v>
                </c:pt>
                <c:pt idx="351" formatCode="0.00000000000000">
                  <c:v>0.29815694878876525</c:v>
                </c:pt>
                <c:pt idx="352" formatCode="0.00000000000000">
                  <c:v>0.29815694878876525</c:v>
                </c:pt>
                <c:pt idx="353" formatCode="0.00000000000000">
                  <c:v>0.29815694878876525</c:v>
                </c:pt>
                <c:pt idx="354" formatCode="0.00000000000000">
                  <c:v>0.29815694878876525</c:v>
                </c:pt>
                <c:pt idx="355" formatCode="0.00000000000000">
                  <c:v>0.29815694878876525</c:v>
                </c:pt>
                <c:pt idx="356" formatCode="0.00000000000000">
                  <c:v>0.29815694878876525</c:v>
                </c:pt>
                <c:pt idx="357" formatCode="0.00000000000000">
                  <c:v>0.29815694878876525</c:v>
                </c:pt>
                <c:pt idx="358" formatCode="0.00000000000000">
                  <c:v>0.29815694878876525</c:v>
                </c:pt>
                <c:pt idx="359" formatCode="0.00000000000000">
                  <c:v>0.29815694878876525</c:v>
                </c:pt>
                <c:pt idx="360" formatCode="0.00000000000000">
                  <c:v>0.29815694878876525</c:v>
                </c:pt>
                <c:pt idx="361" formatCode="0.00000000000000">
                  <c:v>0.29815694878876525</c:v>
                </c:pt>
                <c:pt idx="362" formatCode="0.00000000000000">
                  <c:v>0.29815694878876525</c:v>
                </c:pt>
                <c:pt idx="363" formatCode="0.00000000000000">
                  <c:v>0.29815694878876525</c:v>
                </c:pt>
                <c:pt idx="364" formatCode="0.00000000000000">
                  <c:v>0.29815694878876525</c:v>
                </c:pt>
                <c:pt idx="365" formatCode="0.00000000000000">
                  <c:v>0.29815694878876525</c:v>
                </c:pt>
                <c:pt idx="366" formatCode="0.00000000000000">
                  <c:v>0.29815694878876525</c:v>
                </c:pt>
                <c:pt idx="367" formatCode="0.00000000000000">
                  <c:v>0.29815694878876525</c:v>
                </c:pt>
                <c:pt idx="368" formatCode="0.00000000000000">
                  <c:v>0.29815694878876525</c:v>
                </c:pt>
                <c:pt idx="369" formatCode="0.00000000000000">
                  <c:v>0.29815694878876525</c:v>
                </c:pt>
                <c:pt idx="370" formatCode="0.00000000000000">
                  <c:v>0.29815694878876525</c:v>
                </c:pt>
                <c:pt idx="371" formatCode="0.00000000000000">
                  <c:v>0.29815694878876525</c:v>
                </c:pt>
                <c:pt idx="372" formatCode="0.00000000000000">
                  <c:v>0.29815694878876525</c:v>
                </c:pt>
                <c:pt idx="373" formatCode="0.00000000000000">
                  <c:v>0.29815694878876525</c:v>
                </c:pt>
                <c:pt idx="374" formatCode="0.00000000000000">
                  <c:v>0.29815694878876525</c:v>
                </c:pt>
                <c:pt idx="375" formatCode="0.00000000000000">
                  <c:v>0.29815694878876525</c:v>
                </c:pt>
                <c:pt idx="376" formatCode="0.00000000000000">
                  <c:v>0.29815694878876525</c:v>
                </c:pt>
                <c:pt idx="377" formatCode="0.00000000000000">
                  <c:v>0.29815694878876525</c:v>
                </c:pt>
                <c:pt idx="378" formatCode="0.00000000000000">
                  <c:v>0.29815694878876525</c:v>
                </c:pt>
                <c:pt idx="379" formatCode="0.00000000000000">
                  <c:v>0.29815694878876525</c:v>
                </c:pt>
                <c:pt idx="380" formatCode="0.00000000000000">
                  <c:v>0.29815694878876525</c:v>
                </c:pt>
                <c:pt idx="381" formatCode="0.00000000000000">
                  <c:v>0.29815694878876525</c:v>
                </c:pt>
                <c:pt idx="382" formatCode="0.00000000000000">
                  <c:v>0.29815694878876525</c:v>
                </c:pt>
                <c:pt idx="383" formatCode="0.00000000000000">
                  <c:v>0.29815694878876525</c:v>
                </c:pt>
                <c:pt idx="384" formatCode="0.00000000000000">
                  <c:v>0.29815694878876525</c:v>
                </c:pt>
                <c:pt idx="385" formatCode="0.00000000000000">
                  <c:v>0.29815694878876525</c:v>
                </c:pt>
                <c:pt idx="386" formatCode="0.00000000000000">
                  <c:v>0.29815694878876525</c:v>
                </c:pt>
                <c:pt idx="387" formatCode="0.00000000000000">
                  <c:v>0.29815694878876525</c:v>
                </c:pt>
                <c:pt idx="388" formatCode="0.00000000000000">
                  <c:v>0.29815694878876525</c:v>
                </c:pt>
                <c:pt idx="389" formatCode="0.00000000000000">
                  <c:v>0.29815694878876525</c:v>
                </c:pt>
                <c:pt idx="390" formatCode="0.00000000000000">
                  <c:v>0.29815694878876525</c:v>
                </c:pt>
                <c:pt idx="391" formatCode="0.00000000000000">
                  <c:v>0.29815694878876525</c:v>
                </c:pt>
                <c:pt idx="392" formatCode="0.00000000000000">
                  <c:v>0.29815694878876525</c:v>
                </c:pt>
                <c:pt idx="393" formatCode="0.00000000000000">
                  <c:v>0.29815694878876525</c:v>
                </c:pt>
                <c:pt idx="394" formatCode="0.00000000000000">
                  <c:v>0.29815694878876525</c:v>
                </c:pt>
                <c:pt idx="395" formatCode="0.00000000000000">
                  <c:v>0.29815694878876525</c:v>
                </c:pt>
                <c:pt idx="396" formatCode="0.00000000000000">
                  <c:v>0.29815694878876525</c:v>
                </c:pt>
                <c:pt idx="397" formatCode="0.00000000000000">
                  <c:v>0.29815694878876525</c:v>
                </c:pt>
                <c:pt idx="398" formatCode="0.00000000000000">
                  <c:v>0.29815694878876525</c:v>
                </c:pt>
                <c:pt idx="399" formatCode="0.00000000000000">
                  <c:v>0.29815694878876525</c:v>
                </c:pt>
                <c:pt idx="400" formatCode="0.00000000000000">
                  <c:v>0.29815694878876525</c:v>
                </c:pt>
                <c:pt idx="401" formatCode="0.00000000000000">
                  <c:v>0.29815694878876525</c:v>
                </c:pt>
                <c:pt idx="402" formatCode="0.00000000000000">
                  <c:v>0.29815694878876525</c:v>
                </c:pt>
                <c:pt idx="403" formatCode="0.00000000000000">
                  <c:v>0.29815694878876525</c:v>
                </c:pt>
                <c:pt idx="404" formatCode="0.00000000000000">
                  <c:v>0.29815694878876525</c:v>
                </c:pt>
                <c:pt idx="405" formatCode="0.00000000000000">
                  <c:v>0.29815694878876525</c:v>
                </c:pt>
                <c:pt idx="406" formatCode="0.00000000000000">
                  <c:v>0.29815694878876525</c:v>
                </c:pt>
                <c:pt idx="407" formatCode="0.00000000000000">
                  <c:v>0.29815694878876525</c:v>
                </c:pt>
                <c:pt idx="408" formatCode="0.00000000000000">
                  <c:v>0.29815694878876525</c:v>
                </c:pt>
                <c:pt idx="409" formatCode="0.00000000000000">
                  <c:v>0.29815694878876525</c:v>
                </c:pt>
                <c:pt idx="410" formatCode="0.00000000000000">
                  <c:v>-0.56037351389692802</c:v>
                </c:pt>
                <c:pt idx="411" formatCode="0.00000000000000">
                  <c:v>-0.56037351389692802</c:v>
                </c:pt>
                <c:pt idx="412" formatCode="0.00000000000000">
                  <c:v>-0.56037351389692802</c:v>
                </c:pt>
                <c:pt idx="413" formatCode="0.00000000000000">
                  <c:v>-0.56037351389692802</c:v>
                </c:pt>
                <c:pt idx="414" formatCode="0.00000000000000">
                  <c:v>-0.56037351389692802</c:v>
                </c:pt>
                <c:pt idx="415" formatCode="0.00000000000000">
                  <c:v>-0.56037351389692802</c:v>
                </c:pt>
                <c:pt idx="416" formatCode="0.00000000000000">
                  <c:v>-0.56037351389692802</c:v>
                </c:pt>
                <c:pt idx="417" formatCode="0.00000000000000">
                  <c:v>-0.56037351389692802</c:v>
                </c:pt>
                <c:pt idx="418" formatCode="0.00000000000000">
                  <c:v>-0.56037351389692802</c:v>
                </c:pt>
                <c:pt idx="419" formatCode="0.00000000000000">
                  <c:v>-0.56037351389692802</c:v>
                </c:pt>
                <c:pt idx="420" formatCode="0.00000000000000">
                  <c:v>-0.56037351389692802</c:v>
                </c:pt>
                <c:pt idx="421" formatCode="0.00000000000000">
                  <c:v>-0.56037351389692802</c:v>
                </c:pt>
                <c:pt idx="422" formatCode="0.00000000000000">
                  <c:v>-0.56037351389692802</c:v>
                </c:pt>
                <c:pt idx="423" formatCode="0.00000000000000">
                  <c:v>-0.56037351389692802</c:v>
                </c:pt>
                <c:pt idx="424" formatCode="0.00000000000000">
                  <c:v>-0.56037351389692802</c:v>
                </c:pt>
                <c:pt idx="425" formatCode="0.00000000000000">
                  <c:v>-0.56037351389692802</c:v>
                </c:pt>
                <c:pt idx="426" formatCode="0.00000000000000">
                  <c:v>-0.56037351389692802</c:v>
                </c:pt>
                <c:pt idx="427" formatCode="0.00000000000000">
                  <c:v>-0.56037351389692802</c:v>
                </c:pt>
                <c:pt idx="428" formatCode="0.00000000000000">
                  <c:v>-0.56037351389692802</c:v>
                </c:pt>
                <c:pt idx="429" formatCode="0.00000000000000">
                  <c:v>-0.56037351389692802</c:v>
                </c:pt>
                <c:pt idx="430" formatCode="0.00000000000000">
                  <c:v>-0.56037351389692802</c:v>
                </c:pt>
                <c:pt idx="431" formatCode="0.00000000000000">
                  <c:v>-0.56037351389692802</c:v>
                </c:pt>
                <c:pt idx="432" formatCode="0.00000000000000">
                  <c:v>-0.56037351389692802</c:v>
                </c:pt>
                <c:pt idx="433" formatCode="0.00000000000000">
                  <c:v>-0.56037351389692802</c:v>
                </c:pt>
                <c:pt idx="434" formatCode="0.00000000000000">
                  <c:v>-0.56037351389692802</c:v>
                </c:pt>
                <c:pt idx="435" formatCode="0.00000000000000">
                  <c:v>-0.56037351389692802</c:v>
                </c:pt>
                <c:pt idx="436" formatCode="0.00000000000000">
                  <c:v>-0.56037351389692802</c:v>
                </c:pt>
                <c:pt idx="437" formatCode="0.00000000000000">
                  <c:v>-0.56037351389692802</c:v>
                </c:pt>
                <c:pt idx="438" formatCode="0.00000000000000">
                  <c:v>-0.56037351389692802</c:v>
                </c:pt>
                <c:pt idx="439" formatCode="0.00000000000000">
                  <c:v>-0.56037351389692802</c:v>
                </c:pt>
                <c:pt idx="440" formatCode="0.00000000000000">
                  <c:v>-0.56037351389692802</c:v>
                </c:pt>
                <c:pt idx="441" formatCode="0.00000000000000">
                  <c:v>-0.56037351389692802</c:v>
                </c:pt>
                <c:pt idx="442" formatCode="0.00000000000000">
                  <c:v>-0.56037351389692802</c:v>
                </c:pt>
                <c:pt idx="443" formatCode="0.00000000000000">
                  <c:v>-0.56037351389692802</c:v>
                </c:pt>
                <c:pt idx="444" formatCode="0.00000000000000">
                  <c:v>-0.56037351389692802</c:v>
                </c:pt>
                <c:pt idx="445" formatCode="0.00000000000000">
                  <c:v>-0.56037351389692802</c:v>
                </c:pt>
                <c:pt idx="446" formatCode="0.00000000000000">
                  <c:v>-0.56037351389692802</c:v>
                </c:pt>
                <c:pt idx="447" formatCode="0.00000000000000">
                  <c:v>-0.56037351389692802</c:v>
                </c:pt>
                <c:pt idx="448" formatCode="0.00000000000000">
                  <c:v>-0.56037351389692802</c:v>
                </c:pt>
                <c:pt idx="449" formatCode="0.00000000000000">
                  <c:v>-0.56037351389692802</c:v>
                </c:pt>
                <c:pt idx="450" formatCode="0.00000000000000">
                  <c:v>-0.56037351389692802</c:v>
                </c:pt>
                <c:pt idx="451" formatCode="0.00000000000000">
                  <c:v>-0.56037351389692802</c:v>
                </c:pt>
                <c:pt idx="452" formatCode="0.00000000000000">
                  <c:v>-0.56037351389692802</c:v>
                </c:pt>
                <c:pt idx="453" formatCode="0.00000000000000">
                  <c:v>-0.56037351389692802</c:v>
                </c:pt>
                <c:pt idx="454" formatCode="0.00000000000000">
                  <c:v>-0.56037351389692802</c:v>
                </c:pt>
                <c:pt idx="455" formatCode="0.00000000000000">
                  <c:v>-0.56037351389692802</c:v>
                </c:pt>
                <c:pt idx="456" formatCode="0.00000000000000">
                  <c:v>-0.56037351389692802</c:v>
                </c:pt>
                <c:pt idx="457" formatCode="0.00000000000000">
                  <c:v>-0.56037351389692802</c:v>
                </c:pt>
                <c:pt idx="458" formatCode="0.00000000000000">
                  <c:v>-0.56037351389692802</c:v>
                </c:pt>
                <c:pt idx="459" formatCode="0.00000000000000">
                  <c:v>-0.56037351389692802</c:v>
                </c:pt>
                <c:pt idx="460" formatCode="0.00000000000000">
                  <c:v>-0.56037351389692802</c:v>
                </c:pt>
                <c:pt idx="461" formatCode="0.00000000000000">
                  <c:v>-0.56037351389692802</c:v>
                </c:pt>
                <c:pt idx="462" formatCode="0.00000000000000">
                  <c:v>-0.56037351389692802</c:v>
                </c:pt>
                <c:pt idx="463" formatCode="0.00000000000000">
                  <c:v>-0.56037351389692802</c:v>
                </c:pt>
                <c:pt idx="464" formatCode="0.00000000000000">
                  <c:v>-0.56037351389692802</c:v>
                </c:pt>
                <c:pt idx="465" formatCode="0.00000000000000">
                  <c:v>-0.56037351389692802</c:v>
                </c:pt>
                <c:pt idx="466" formatCode="0.00000000000000">
                  <c:v>-0.56037351389692802</c:v>
                </c:pt>
                <c:pt idx="467" formatCode="0.00000000000000">
                  <c:v>-0.56037351389692802</c:v>
                </c:pt>
                <c:pt idx="468" formatCode="0.00000000000000">
                  <c:v>-0.56037351389692802</c:v>
                </c:pt>
                <c:pt idx="469" formatCode="0.00000000000000">
                  <c:v>-0.56037351389692802</c:v>
                </c:pt>
                <c:pt idx="470" formatCode="0.00000000000000">
                  <c:v>-0.56037351389692802</c:v>
                </c:pt>
                <c:pt idx="471" formatCode="0.00000000000000">
                  <c:v>-0.56037351389692802</c:v>
                </c:pt>
                <c:pt idx="472" formatCode="0.00000000000000">
                  <c:v>-0.56037351389692802</c:v>
                </c:pt>
                <c:pt idx="473" formatCode="0.00000000000000">
                  <c:v>-0.56037351389692802</c:v>
                </c:pt>
                <c:pt idx="474" formatCode="0.00000000000000">
                  <c:v>0.7751245550734539</c:v>
                </c:pt>
                <c:pt idx="475" formatCode="0.00000000000000">
                  <c:v>0.7751245550734539</c:v>
                </c:pt>
                <c:pt idx="476" formatCode="0.00000000000000">
                  <c:v>0.7751245550734539</c:v>
                </c:pt>
                <c:pt idx="477" formatCode="0.00000000000000">
                  <c:v>0.7751245550734539</c:v>
                </c:pt>
                <c:pt idx="478" formatCode="0.00000000000000">
                  <c:v>0.7751245550734539</c:v>
                </c:pt>
                <c:pt idx="479" formatCode="0.00000000000000">
                  <c:v>0.7751245550734539</c:v>
                </c:pt>
                <c:pt idx="480" formatCode="0.00000000000000">
                  <c:v>0.7751245550734539</c:v>
                </c:pt>
                <c:pt idx="481" formatCode="0.00000000000000">
                  <c:v>0.7751245550734539</c:v>
                </c:pt>
                <c:pt idx="482" formatCode="0.00000000000000">
                  <c:v>0.7751245550734539</c:v>
                </c:pt>
                <c:pt idx="483" formatCode="0.00000000000000">
                  <c:v>0.7751245550734539</c:v>
                </c:pt>
                <c:pt idx="484" formatCode="0.00000000000000">
                  <c:v>0.7751245550734539</c:v>
                </c:pt>
                <c:pt idx="485" formatCode="0.00000000000000">
                  <c:v>0.7751245550734539</c:v>
                </c:pt>
                <c:pt idx="486" formatCode="0.00000000000000">
                  <c:v>0.7751245550734539</c:v>
                </c:pt>
                <c:pt idx="487" formatCode="0.00000000000000">
                  <c:v>0.7751245550734539</c:v>
                </c:pt>
                <c:pt idx="488" formatCode="0.00000000000000">
                  <c:v>0.7751245550734539</c:v>
                </c:pt>
                <c:pt idx="489" formatCode="0.00000000000000">
                  <c:v>0.7751245550734539</c:v>
                </c:pt>
                <c:pt idx="490" formatCode="0.00000000000000">
                  <c:v>0.7751245550734539</c:v>
                </c:pt>
                <c:pt idx="491" formatCode="0.00000000000000">
                  <c:v>0.7751245550734539</c:v>
                </c:pt>
                <c:pt idx="492" formatCode="0.00000000000000">
                  <c:v>0.7751245550734539</c:v>
                </c:pt>
                <c:pt idx="493" formatCode="0.00000000000000">
                  <c:v>0.7751245550734539</c:v>
                </c:pt>
                <c:pt idx="494" formatCode="0.00000000000000">
                  <c:v>0.7751245550734539</c:v>
                </c:pt>
                <c:pt idx="495" formatCode="0.00000000000000">
                  <c:v>0.7751245550734539</c:v>
                </c:pt>
                <c:pt idx="496" formatCode="0.00000000000000">
                  <c:v>0.7751245550734539</c:v>
                </c:pt>
                <c:pt idx="497" formatCode="0.00000000000000">
                  <c:v>0.7751245550734539</c:v>
                </c:pt>
                <c:pt idx="498" formatCode="0.00000000000000">
                  <c:v>0.7751245550734539</c:v>
                </c:pt>
                <c:pt idx="499" formatCode="0.00000000000000">
                  <c:v>0.7751245550734539</c:v>
                </c:pt>
                <c:pt idx="500" formatCode="0.00000000000000">
                  <c:v>0.7751245550734539</c:v>
                </c:pt>
                <c:pt idx="501" formatCode="0.00000000000000">
                  <c:v>0.7751245550734539</c:v>
                </c:pt>
                <c:pt idx="502" formatCode="0.00000000000000">
                  <c:v>0.7751245550734539</c:v>
                </c:pt>
                <c:pt idx="503" formatCode="0.00000000000000">
                  <c:v>0.7751245550734539</c:v>
                </c:pt>
                <c:pt idx="504" formatCode="0.00000000000000">
                  <c:v>0.7751245550734539</c:v>
                </c:pt>
                <c:pt idx="505" formatCode="0.00000000000000">
                  <c:v>0.7751245550734539</c:v>
                </c:pt>
                <c:pt idx="506" formatCode="0.00000000000000">
                  <c:v>0.7751245550734539</c:v>
                </c:pt>
                <c:pt idx="507" formatCode="0.00000000000000">
                  <c:v>0.7751245550734539</c:v>
                </c:pt>
                <c:pt idx="508" formatCode="0.00000000000000">
                  <c:v>0.7751245550734539</c:v>
                </c:pt>
                <c:pt idx="509" formatCode="0.00000000000000">
                  <c:v>0.7751245550734539</c:v>
                </c:pt>
                <c:pt idx="510" formatCode="0.00000000000000">
                  <c:v>0.7751245550734539</c:v>
                </c:pt>
                <c:pt idx="511" formatCode="0.00000000000000">
                  <c:v>0.7751245550734539</c:v>
                </c:pt>
                <c:pt idx="512" formatCode="0.00000000000000">
                  <c:v>0.7751245550734539</c:v>
                </c:pt>
                <c:pt idx="513" formatCode="0.00000000000000">
                  <c:v>0.7751245550734539</c:v>
                </c:pt>
                <c:pt idx="514" formatCode="0.00000000000000">
                  <c:v>0.7751245550734539</c:v>
                </c:pt>
                <c:pt idx="515" formatCode="0.00000000000000">
                  <c:v>0.7751245550734539</c:v>
                </c:pt>
                <c:pt idx="516" formatCode="0.00000000000000">
                  <c:v>0.7751245550734539</c:v>
                </c:pt>
                <c:pt idx="517" formatCode="0.00000000000000">
                  <c:v>0.7751245550734539</c:v>
                </c:pt>
                <c:pt idx="518" formatCode="0.00000000000000">
                  <c:v>0.7751245550734539</c:v>
                </c:pt>
                <c:pt idx="519" formatCode="0.00000000000000">
                  <c:v>0.7751245550734539</c:v>
                </c:pt>
                <c:pt idx="520" formatCode="0.00000000000000">
                  <c:v>0.7751245550734539</c:v>
                </c:pt>
                <c:pt idx="521" formatCode="0.00000000000000">
                  <c:v>0.7751245550734539</c:v>
                </c:pt>
                <c:pt idx="522" formatCode="0.00000000000000">
                  <c:v>0.7751245550734539</c:v>
                </c:pt>
                <c:pt idx="523" formatCode="0.00000000000000">
                  <c:v>0.7751245550734539</c:v>
                </c:pt>
                <c:pt idx="524" formatCode="0.00000000000000">
                  <c:v>0.7751245550734539</c:v>
                </c:pt>
                <c:pt idx="525" formatCode="0.00000000000000">
                  <c:v>0.7751245550734539</c:v>
                </c:pt>
                <c:pt idx="526" formatCode="0.00000000000000">
                  <c:v>0.7751245550734539</c:v>
                </c:pt>
                <c:pt idx="527" formatCode="0.00000000000000">
                  <c:v>0.7751245550734539</c:v>
                </c:pt>
                <c:pt idx="528" formatCode="0.00000000000000">
                  <c:v>0.7751245550734539</c:v>
                </c:pt>
                <c:pt idx="529" formatCode="0.00000000000000">
                  <c:v>0.7751245550734539</c:v>
                </c:pt>
                <c:pt idx="530" formatCode="0.00000000000000">
                  <c:v>0.7751245550734539</c:v>
                </c:pt>
                <c:pt idx="531" formatCode="0.00000000000000">
                  <c:v>0.7751245550734539</c:v>
                </c:pt>
                <c:pt idx="532" formatCode="0.00000000000000">
                  <c:v>0.7751245550734539</c:v>
                </c:pt>
                <c:pt idx="533" formatCode="0.00000000000000">
                  <c:v>0.7751245550734539</c:v>
                </c:pt>
                <c:pt idx="534" formatCode="0.00000000000000">
                  <c:v>0.7751245550734539</c:v>
                </c:pt>
                <c:pt idx="535" formatCode="0.00000000000000">
                  <c:v>0.7751245550734539</c:v>
                </c:pt>
                <c:pt idx="536" formatCode="0.00000000000000">
                  <c:v>0.7751245550734539</c:v>
                </c:pt>
                <c:pt idx="537" formatCode="0.00000000000000">
                  <c:v>0.7751245550734539</c:v>
                </c:pt>
                <c:pt idx="538" formatCode="0.00000000000000">
                  <c:v>-0.92421993586198958</c:v>
                </c:pt>
                <c:pt idx="539" formatCode="0.00000000000000">
                  <c:v>-0.92421993586198958</c:v>
                </c:pt>
                <c:pt idx="540" formatCode="0.00000000000000">
                  <c:v>-0.92421993586198958</c:v>
                </c:pt>
                <c:pt idx="541" formatCode="0.00000000000000">
                  <c:v>-0.92421993586198958</c:v>
                </c:pt>
                <c:pt idx="542" formatCode="0.00000000000000">
                  <c:v>-0.92421993586198958</c:v>
                </c:pt>
                <c:pt idx="543" formatCode="0.00000000000000">
                  <c:v>-0.92421993586198958</c:v>
                </c:pt>
                <c:pt idx="544" formatCode="0.00000000000000">
                  <c:v>-0.92421993586198958</c:v>
                </c:pt>
                <c:pt idx="545" formatCode="0.00000000000000">
                  <c:v>-0.92421993586198958</c:v>
                </c:pt>
                <c:pt idx="546" formatCode="0.00000000000000">
                  <c:v>-0.92421993586198958</c:v>
                </c:pt>
                <c:pt idx="547" formatCode="0.00000000000000">
                  <c:v>-0.92421993586198958</c:v>
                </c:pt>
                <c:pt idx="548" formatCode="0.00000000000000">
                  <c:v>-0.92421993586198958</c:v>
                </c:pt>
                <c:pt idx="549" formatCode="0.00000000000000">
                  <c:v>-0.92421993586198958</c:v>
                </c:pt>
                <c:pt idx="550" formatCode="0.00000000000000">
                  <c:v>-0.92421993586198958</c:v>
                </c:pt>
                <c:pt idx="551" formatCode="0.00000000000000">
                  <c:v>-0.92421993586198958</c:v>
                </c:pt>
                <c:pt idx="552" formatCode="0.00000000000000">
                  <c:v>-0.92421993586198958</c:v>
                </c:pt>
                <c:pt idx="553" formatCode="0.00000000000000">
                  <c:v>-0.92421993586198958</c:v>
                </c:pt>
                <c:pt idx="554" formatCode="0.00000000000000">
                  <c:v>-0.92421993586198958</c:v>
                </c:pt>
                <c:pt idx="555" formatCode="0.00000000000000">
                  <c:v>-0.92421993586198958</c:v>
                </c:pt>
                <c:pt idx="556" formatCode="0.00000000000000">
                  <c:v>-0.92421993586198958</c:v>
                </c:pt>
                <c:pt idx="557" formatCode="0.00000000000000">
                  <c:v>-0.92421993586198958</c:v>
                </c:pt>
                <c:pt idx="558" formatCode="0.00000000000000">
                  <c:v>-0.92421993586198958</c:v>
                </c:pt>
                <c:pt idx="559" formatCode="0.00000000000000">
                  <c:v>-0.92421993586198958</c:v>
                </c:pt>
                <c:pt idx="560" formatCode="0.00000000000000">
                  <c:v>-0.92421993586198958</c:v>
                </c:pt>
                <c:pt idx="561" formatCode="0.00000000000000">
                  <c:v>-0.92421993586198958</c:v>
                </c:pt>
                <c:pt idx="562" formatCode="0.00000000000000">
                  <c:v>-0.92421993586198958</c:v>
                </c:pt>
                <c:pt idx="563" formatCode="0.00000000000000">
                  <c:v>-0.92421993586198958</c:v>
                </c:pt>
                <c:pt idx="564" formatCode="0.00000000000000">
                  <c:v>-0.92421993586198958</c:v>
                </c:pt>
                <c:pt idx="565" formatCode="0.00000000000000">
                  <c:v>-0.92421993586198958</c:v>
                </c:pt>
                <c:pt idx="566" formatCode="0.00000000000000">
                  <c:v>-0.92421993586198958</c:v>
                </c:pt>
                <c:pt idx="567" formatCode="0.00000000000000">
                  <c:v>-0.92421993586198958</c:v>
                </c:pt>
                <c:pt idx="568" formatCode="0.00000000000000">
                  <c:v>-0.92421993586198958</c:v>
                </c:pt>
                <c:pt idx="569" formatCode="0.00000000000000">
                  <c:v>-0.92421993586198958</c:v>
                </c:pt>
                <c:pt idx="570" formatCode="0.00000000000000">
                  <c:v>-0.92421993586198958</c:v>
                </c:pt>
                <c:pt idx="571" formatCode="0.00000000000000">
                  <c:v>-0.92421993586198958</c:v>
                </c:pt>
                <c:pt idx="572" formatCode="0.00000000000000">
                  <c:v>-0.92421993586198958</c:v>
                </c:pt>
                <c:pt idx="573" formatCode="0.00000000000000">
                  <c:v>-0.92421993586198958</c:v>
                </c:pt>
                <c:pt idx="574" formatCode="0.00000000000000">
                  <c:v>-0.92421993586198958</c:v>
                </c:pt>
                <c:pt idx="575" formatCode="0.00000000000000">
                  <c:v>-0.92421993586198958</c:v>
                </c:pt>
                <c:pt idx="576" formatCode="0.00000000000000">
                  <c:v>-0.92421993586198958</c:v>
                </c:pt>
                <c:pt idx="577" formatCode="0.00000000000000">
                  <c:v>-0.92421993586198958</c:v>
                </c:pt>
                <c:pt idx="578" formatCode="0.00000000000000">
                  <c:v>-0.92421993586198958</c:v>
                </c:pt>
                <c:pt idx="579" formatCode="0.00000000000000">
                  <c:v>-0.92421993586198958</c:v>
                </c:pt>
                <c:pt idx="580" formatCode="0.00000000000000">
                  <c:v>-0.92421993586198958</c:v>
                </c:pt>
                <c:pt idx="581" formatCode="0.00000000000000">
                  <c:v>-0.92421993586198958</c:v>
                </c:pt>
                <c:pt idx="582" formatCode="0.00000000000000">
                  <c:v>-0.92421993586198958</c:v>
                </c:pt>
                <c:pt idx="583" formatCode="0.00000000000000">
                  <c:v>-0.92421993586198958</c:v>
                </c:pt>
                <c:pt idx="584" formatCode="0.00000000000000">
                  <c:v>-0.92421993586198958</c:v>
                </c:pt>
                <c:pt idx="585" formatCode="0.00000000000000">
                  <c:v>-0.92421993586198958</c:v>
                </c:pt>
                <c:pt idx="586" formatCode="0.00000000000000">
                  <c:v>-0.92421993586198958</c:v>
                </c:pt>
                <c:pt idx="587" formatCode="0.00000000000000">
                  <c:v>-0.92421993586198958</c:v>
                </c:pt>
                <c:pt idx="588" formatCode="0.00000000000000">
                  <c:v>-0.92421993586198958</c:v>
                </c:pt>
                <c:pt idx="589" formatCode="0.00000000000000">
                  <c:v>-0.92421993586198958</c:v>
                </c:pt>
                <c:pt idx="590" formatCode="0.00000000000000">
                  <c:v>-0.92421993586198958</c:v>
                </c:pt>
                <c:pt idx="591" formatCode="0.00000000000000">
                  <c:v>-0.92421993586198958</c:v>
                </c:pt>
                <c:pt idx="592" formatCode="0.00000000000000">
                  <c:v>-0.92421993586198958</c:v>
                </c:pt>
                <c:pt idx="593" formatCode="0.00000000000000">
                  <c:v>-0.92421993586198958</c:v>
                </c:pt>
                <c:pt idx="594" formatCode="0.00000000000000">
                  <c:v>-0.92421993586198958</c:v>
                </c:pt>
                <c:pt idx="595" formatCode="0.00000000000000">
                  <c:v>-0.92421993586198958</c:v>
                </c:pt>
                <c:pt idx="596" formatCode="0.00000000000000">
                  <c:v>-0.92421993586198958</c:v>
                </c:pt>
                <c:pt idx="597" formatCode="0.00000000000000">
                  <c:v>-0.92421993586198958</c:v>
                </c:pt>
                <c:pt idx="598" formatCode="0.00000000000000">
                  <c:v>-0.92421993586198958</c:v>
                </c:pt>
                <c:pt idx="599" formatCode="0.00000000000000">
                  <c:v>-0.92421993586198958</c:v>
                </c:pt>
                <c:pt idx="600" formatCode="0.00000000000000">
                  <c:v>-0.92421993586198958</c:v>
                </c:pt>
                <c:pt idx="601" formatCode="0.00000000000000">
                  <c:v>-0.92421993586198958</c:v>
                </c:pt>
                <c:pt idx="602" formatCode="0.00000000000000">
                  <c:v>0.99503077536540152</c:v>
                </c:pt>
                <c:pt idx="603" formatCode="0.00000000000000">
                  <c:v>0.99503077536540152</c:v>
                </c:pt>
                <c:pt idx="604" formatCode="0.00000000000000">
                  <c:v>0.99503077536540152</c:v>
                </c:pt>
                <c:pt idx="605" formatCode="0.00000000000000">
                  <c:v>0.99503077536540152</c:v>
                </c:pt>
                <c:pt idx="606" formatCode="0.00000000000000">
                  <c:v>0.99503077536540152</c:v>
                </c:pt>
                <c:pt idx="607" formatCode="0.00000000000000">
                  <c:v>0.99503077536540152</c:v>
                </c:pt>
                <c:pt idx="608" formatCode="0.00000000000000">
                  <c:v>0.99503077536540152</c:v>
                </c:pt>
                <c:pt idx="609" formatCode="0.00000000000000">
                  <c:v>0.99503077536540152</c:v>
                </c:pt>
                <c:pt idx="610" formatCode="0.00000000000000">
                  <c:v>0.99503077536540152</c:v>
                </c:pt>
                <c:pt idx="611" formatCode="0.00000000000000">
                  <c:v>0.99503077536540152</c:v>
                </c:pt>
                <c:pt idx="612" formatCode="0.00000000000000">
                  <c:v>0.99503077536540152</c:v>
                </c:pt>
                <c:pt idx="613" formatCode="0.00000000000000">
                  <c:v>0.99503077536540152</c:v>
                </c:pt>
                <c:pt idx="614" formatCode="0.00000000000000">
                  <c:v>0.99503077536540152</c:v>
                </c:pt>
                <c:pt idx="615" formatCode="0.00000000000000">
                  <c:v>0.99503077536540152</c:v>
                </c:pt>
                <c:pt idx="616" formatCode="0.00000000000000">
                  <c:v>0.99503077536540152</c:v>
                </c:pt>
                <c:pt idx="617" formatCode="0.00000000000000">
                  <c:v>0.99503077536540152</c:v>
                </c:pt>
                <c:pt idx="618" formatCode="0.00000000000000">
                  <c:v>0.99503077536540152</c:v>
                </c:pt>
                <c:pt idx="619" formatCode="0.00000000000000">
                  <c:v>0.99503077536540152</c:v>
                </c:pt>
                <c:pt idx="620" formatCode="0.00000000000000">
                  <c:v>0.99503077536540152</c:v>
                </c:pt>
                <c:pt idx="621" formatCode="0.00000000000000">
                  <c:v>0.99503077536540152</c:v>
                </c:pt>
                <c:pt idx="622" formatCode="0.00000000000000">
                  <c:v>0.99503077536540152</c:v>
                </c:pt>
                <c:pt idx="623" formatCode="0.00000000000000">
                  <c:v>0.99503077536540152</c:v>
                </c:pt>
                <c:pt idx="624" formatCode="0.00000000000000">
                  <c:v>0.99503077536540152</c:v>
                </c:pt>
                <c:pt idx="625" formatCode="0.00000000000000">
                  <c:v>0.99503077536540152</c:v>
                </c:pt>
                <c:pt idx="626" formatCode="0.00000000000000">
                  <c:v>0.99503077536540152</c:v>
                </c:pt>
                <c:pt idx="627" formatCode="0.00000000000000">
                  <c:v>0.99503077536540152</c:v>
                </c:pt>
                <c:pt idx="628" formatCode="0.00000000000000">
                  <c:v>0.99503077536540152</c:v>
                </c:pt>
                <c:pt idx="629" formatCode="0.00000000000000">
                  <c:v>0.99503077536540152</c:v>
                </c:pt>
                <c:pt idx="630" formatCode="0.00000000000000">
                  <c:v>0.99503077536540152</c:v>
                </c:pt>
                <c:pt idx="631" formatCode="0.00000000000000">
                  <c:v>0.99503077536540152</c:v>
                </c:pt>
                <c:pt idx="632" formatCode="0.00000000000000">
                  <c:v>0.99503077536540152</c:v>
                </c:pt>
                <c:pt idx="633" formatCode="0.00000000000000">
                  <c:v>0.99503077536540152</c:v>
                </c:pt>
                <c:pt idx="634" formatCode="0.00000000000000">
                  <c:v>0.99503077536540152</c:v>
                </c:pt>
                <c:pt idx="635" formatCode="0.00000000000000">
                  <c:v>0.99503077536540152</c:v>
                </c:pt>
                <c:pt idx="636" formatCode="0.00000000000000">
                  <c:v>0.99503077536540152</c:v>
                </c:pt>
                <c:pt idx="637" formatCode="0.00000000000000">
                  <c:v>0.99503077536540152</c:v>
                </c:pt>
                <c:pt idx="638" formatCode="0.00000000000000">
                  <c:v>0.99503077536540152</c:v>
                </c:pt>
                <c:pt idx="639" formatCode="0.00000000000000">
                  <c:v>0.99503077536540152</c:v>
                </c:pt>
                <c:pt idx="640" formatCode="0.00000000000000">
                  <c:v>0.99503077536540152</c:v>
                </c:pt>
                <c:pt idx="641" formatCode="0.00000000000000">
                  <c:v>0.99503077536540152</c:v>
                </c:pt>
                <c:pt idx="642" formatCode="0.00000000000000">
                  <c:v>0.99503077536540152</c:v>
                </c:pt>
                <c:pt idx="643" formatCode="0.00000000000000">
                  <c:v>0.99503077536540152</c:v>
                </c:pt>
                <c:pt idx="644" formatCode="0.00000000000000">
                  <c:v>0.99503077536540152</c:v>
                </c:pt>
                <c:pt idx="645" formatCode="0.00000000000000">
                  <c:v>0.99503077536540152</c:v>
                </c:pt>
                <c:pt idx="646" formatCode="0.00000000000000">
                  <c:v>0.99503077536540152</c:v>
                </c:pt>
                <c:pt idx="647" formatCode="0.00000000000000">
                  <c:v>0.99503077536540152</c:v>
                </c:pt>
                <c:pt idx="648" formatCode="0.00000000000000">
                  <c:v>0.99503077536540152</c:v>
                </c:pt>
                <c:pt idx="649" formatCode="0.00000000000000">
                  <c:v>0.99503077536540152</c:v>
                </c:pt>
                <c:pt idx="650" formatCode="0.00000000000000">
                  <c:v>0.99503077536540152</c:v>
                </c:pt>
                <c:pt idx="651" formatCode="0.00000000000000">
                  <c:v>0.99503077536540152</c:v>
                </c:pt>
                <c:pt idx="652" formatCode="0.00000000000000">
                  <c:v>0.99503077536540152</c:v>
                </c:pt>
                <c:pt idx="653" formatCode="0.00000000000000">
                  <c:v>0.99503077536540152</c:v>
                </c:pt>
                <c:pt idx="654" formatCode="0.00000000000000">
                  <c:v>0.99503077536540152</c:v>
                </c:pt>
                <c:pt idx="655" formatCode="0.00000000000000">
                  <c:v>0.99503077536540152</c:v>
                </c:pt>
                <c:pt idx="656" formatCode="0.00000000000000">
                  <c:v>0.99503077536540152</c:v>
                </c:pt>
                <c:pt idx="657" formatCode="0.00000000000000">
                  <c:v>0.99503077536540152</c:v>
                </c:pt>
                <c:pt idx="658" formatCode="0.00000000000000">
                  <c:v>0.99503077536540152</c:v>
                </c:pt>
                <c:pt idx="659" formatCode="0.00000000000000">
                  <c:v>0.99503077536540152</c:v>
                </c:pt>
                <c:pt idx="660" formatCode="0.00000000000000">
                  <c:v>0.99503077536540152</c:v>
                </c:pt>
                <c:pt idx="661" formatCode="0.00000000000000">
                  <c:v>0.99503077536540152</c:v>
                </c:pt>
                <c:pt idx="662" formatCode="0.00000000000000">
                  <c:v>0.99503077536540152</c:v>
                </c:pt>
                <c:pt idx="663" formatCode="0.00000000000000">
                  <c:v>0.99503077536540152</c:v>
                </c:pt>
                <c:pt idx="664" formatCode="0.00000000000000">
                  <c:v>0.99503077536540152</c:v>
                </c:pt>
                <c:pt idx="665" formatCode="0.00000000000000">
                  <c:v>0.99503077536540152</c:v>
                </c:pt>
                <c:pt idx="666" formatCode="0.00000000000000">
                  <c:v>-0.98155915699106433</c:v>
                </c:pt>
                <c:pt idx="667" formatCode="0.00000000000000">
                  <c:v>-0.98155915699106433</c:v>
                </c:pt>
                <c:pt idx="668" formatCode="0.00000000000000">
                  <c:v>-0.98155915699106433</c:v>
                </c:pt>
                <c:pt idx="669" formatCode="0.00000000000000">
                  <c:v>-0.98155915699106433</c:v>
                </c:pt>
                <c:pt idx="670" formatCode="0.00000000000000">
                  <c:v>-0.98155915699106433</c:v>
                </c:pt>
                <c:pt idx="671" formatCode="0.00000000000000">
                  <c:v>-0.98155915699106433</c:v>
                </c:pt>
                <c:pt idx="672" formatCode="0.00000000000000">
                  <c:v>-0.98155915699106433</c:v>
                </c:pt>
                <c:pt idx="673" formatCode="0.00000000000000">
                  <c:v>-0.98155915699106433</c:v>
                </c:pt>
                <c:pt idx="674" formatCode="0.00000000000000">
                  <c:v>-0.98155915699106433</c:v>
                </c:pt>
                <c:pt idx="675" formatCode="0.00000000000000">
                  <c:v>-0.98155915699106433</c:v>
                </c:pt>
                <c:pt idx="676" formatCode="0.00000000000000">
                  <c:v>-0.98155915699106433</c:v>
                </c:pt>
                <c:pt idx="677" formatCode="0.00000000000000">
                  <c:v>-0.98155915699106433</c:v>
                </c:pt>
                <c:pt idx="678" formatCode="0.00000000000000">
                  <c:v>-0.98155915699106433</c:v>
                </c:pt>
                <c:pt idx="679" formatCode="0.00000000000000">
                  <c:v>-0.98155915699106433</c:v>
                </c:pt>
                <c:pt idx="680" formatCode="0.00000000000000">
                  <c:v>-0.98155915699106433</c:v>
                </c:pt>
                <c:pt idx="681" formatCode="0.00000000000000">
                  <c:v>-0.98155915699106433</c:v>
                </c:pt>
                <c:pt idx="682" formatCode="0.00000000000000">
                  <c:v>-0.98155915699106433</c:v>
                </c:pt>
                <c:pt idx="683" formatCode="0.00000000000000">
                  <c:v>-0.98155915699106433</c:v>
                </c:pt>
                <c:pt idx="684" formatCode="0.00000000000000">
                  <c:v>-0.98155915699106433</c:v>
                </c:pt>
                <c:pt idx="685" formatCode="0.00000000000000">
                  <c:v>-0.98155915699106433</c:v>
                </c:pt>
                <c:pt idx="686" formatCode="0.00000000000000">
                  <c:v>-0.98155915699106433</c:v>
                </c:pt>
                <c:pt idx="687" formatCode="0.00000000000000">
                  <c:v>-0.98155915699106433</c:v>
                </c:pt>
                <c:pt idx="688" formatCode="0.00000000000000">
                  <c:v>-0.98155915699106433</c:v>
                </c:pt>
                <c:pt idx="689" formatCode="0.00000000000000">
                  <c:v>-0.98155915699106433</c:v>
                </c:pt>
                <c:pt idx="690" formatCode="0.00000000000000">
                  <c:v>-0.98155915699106433</c:v>
                </c:pt>
                <c:pt idx="691" formatCode="0.00000000000000">
                  <c:v>-0.98155915699106433</c:v>
                </c:pt>
                <c:pt idx="692" formatCode="0.00000000000000">
                  <c:v>-0.98155915699106433</c:v>
                </c:pt>
                <c:pt idx="693" formatCode="0.00000000000000">
                  <c:v>-0.98155915699106433</c:v>
                </c:pt>
                <c:pt idx="694" formatCode="0.00000000000000">
                  <c:v>-0.98155915699106433</c:v>
                </c:pt>
                <c:pt idx="695" formatCode="0.00000000000000">
                  <c:v>-0.98155915699106433</c:v>
                </c:pt>
                <c:pt idx="696" formatCode="0.00000000000000">
                  <c:v>-0.98155915699106433</c:v>
                </c:pt>
                <c:pt idx="697" formatCode="0.00000000000000">
                  <c:v>-0.98155915699106433</c:v>
                </c:pt>
                <c:pt idx="698" formatCode="0.00000000000000">
                  <c:v>-0.98155915699106433</c:v>
                </c:pt>
                <c:pt idx="699" formatCode="0.00000000000000">
                  <c:v>-0.98155915699106433</c:v>
                </c:pt>
                <c:pt idx="700" formatCode="0.00000000000000">
                  <c:v>-0.98155915699106433</c:v>
                </c:pt>
                <c:pt idx="701" formatCode="0.00000000000000">
                  <c:v>-0.98155915699106433</c:v>
                </c:pt>
                <c:pt idx="702" formatCode="0.00000000000000">
                  <c:v>-0.98155915699106433</c:v>
                </c:pt>
                <c:pt idx="703" formatCode="0.00000000000000">
                  <c:v>-0.98155915699106433</c:v>
                </c:pt>
                <c:pt idx="704" formatCode="0.00000000000000">
                  <c:v>-0.98155915699106433</c:v>
                </c:pt>
                <c:pt idx="705" formatCode="0.00000000000000">
                  <c:v>-0.98155915699106433</c:v>
                </c:pt>
                <c:pt idx="706" formatCode="0.00000000000000">
                  <c:v>-0.98155915699106433</c:v>
                </c:pt>
                <c:pt idx="707" formatCode="0.00000000000000">
                  <c:v>-0.98155915699106433</c:v>
                </c:pt>
                <c:pt idx="708" formatCode="0.00000000000000">
                  <c:v>-0.98155915699106433</c:v>
                </c:pt>
                <c:pt idx="709" formatCode="0.00000000000000">
                  <c:v>-0.98155915699106433</c:v>
                </c:pt>
                <c:pt idx="710" formatCode="0.00000000000000">
                  <c:v>-0.98155915699106433</c:v>
                </c:pt>
                <c:pt idx="711" formatCode="0.00000000000000">
                  <c:v>-0.98155915699106433</c:v>
                </c:pt>
                <c:pt idx="712" formatCode="0.00000000000000">
                  <c:v>-0.98155915699106433</c:v>
                </c:pt>
                <c:pt idx="713" formatCode="0.00000000000000">
                  <c:v>-0.98155915699106433</c:v>
                </c:pt>
                <c:pt idx="714" formatCode="0.00000000000000">
                  <c:v>-0.98155915699106433</c:v>
                </c:pt>
                <c:pt idx="715" formatCode="0.00000000000000">
                  <c:v>-0.98155915699106433</c:v>
                </c:pt>
                <c:pt idx="716" formatCode="0.00000000000000">
                  <c:v>-0.98155915699106433</c:v>
                </c:pt>
                <c:pt idx="717" formatCode="0.00000000000000">
                  <c:v>-0.98155915699106433</c:v>
                </c:pt>
                <c:pt idx="718" formatCode="0.00000000000000">
                  <c:v>-0.98155915699106433</c:v>
                </c:pt>
                <c:pt idx="719" formatCode="0.00000000000000">
                  <c:v>-0.98155915699106433</c:v>
                </c:pt>
                <c:pt idx="720" formatCode="0.00000000000000">
                  <c:v>-0.98155915699106433</c:v>
                </c:pt>
                <c:pt idx="721" formatCode="0.00000000000000">
                  <c:v>-0.98155915699106433</c:v>
                </c:pt>
                <c:pt idx="722" formatCode="0.00000000000000">
                  <c:v>-0.98155915699106433</c:v>
                </c:pt>
                <c:pt idx="723" formatCode="0.00000000000000">
                  <c:v>-0.98155915699106433</c:v>
                </c:pt>
                <c:pt idx="724" formatCode="0.00000000000000">
                  <c:v>-0.98155915699106433</c:v>
                </c:pt>
                <c:pt idx="725" formatCode="0.00000000000000">
                  <c:v>-0.98155915699106433</c:v>
                </c:pt>
                <c:pt idx="726" formatCode="0.00000000000000">
                  <c:v>-0.98155915699106433</c:v>
                </c:pt>
                <c:pt idx="727" formatCode="0.00000000000000">
                  <c:v>-0.98155915699106433</c:v>
                </c:pt>
                <c:pt idx="728" formatCode="0.00000000000000">
                  <c:v>-0.98155915699106433</c:v>
                </c:pt>
                <c:pt idx="729" formatCode="0.00000000000000">
                  <c:v>-0.98155915699106433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839-4369-B3FE-B75F92365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311744"/>
        <c:axId val="96867072"/>
      </c:scatterChart>
      <c:valAx>
        <c:axId val="973117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96867072"/>
        <c:crosses val="autoZero"/>
        <c:crossBetween val="midCat"/>
      </c:valAx>
      <c:valAx>
        <c:axId val="9686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7311744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33333333333334E-2"/>
          <c:y val="5.5555555555555518E-2"/>
          <c:w val="0.93888888888888966"/>
          <c:h val="0.89814814814814814"/>
        </c:manualLayout>
      </c:layout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83976192"/>
        <c:axId val="96940800"/>
      </c:scatterChart>
      <c:valAx>
        <c:axId val="8397619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96940800"/>
        <c:crosses val="autoZero"/>
        <c:crossBetween val="midCat"/>
      </c:valAx>
      <c:valAx>
        <c:axId val="96940800"/>
        <c:scaling>
          <c:orientation val="minMax"/>
        </c:scaling>
        <c:delete val="1"/>
        <c:axPos val="l"/>
        <c:numFmt formatCode="0.00000000000000" sourceLinked="1"/>
        <c:majorTickMark val="none"/>
        <c:minorTickMark val="none"/>
        <c:tickLblPos val="none"/>
        <c:crossAx val="83976192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3.8580246913580245E-2"/>
          <c:w val="0.93888888888888977"/>
          <c:h val="0.89814814814814814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Sheet1!$A$5:$A$734</c:f>
              <c:numCache>
                <c:formatCode>0</c:formatCode>
                <c:ptCount val="7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</c:numCache>
            </c:numRef>
          </c:xVal>
          <c:yVal>
            <c:numRef>
              <c:f>Sheet1!$B$5:$B$734</c:f>
              <c:numCache>
                <c:formatCode>0.00000000000000</c:formatCode>
                <c:ptCount val="7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3.3831558994448889E-2</c:v>
                </c:pt>
                <c:pt idx="284">
                  <c:v>7.8281548669777337E-2</c:v>
                </c:pt>
                <c:pt idx="285">
                  <c:v>0.12257638174131109</c:v>
                </c:pt>
                <c:pt idx="286">
                  <c:v>0.16662826439324518</c:v>
                </c:pt>
                <c:pt idx="287">
                  <c:v>0.21034988434549487</c:v>
                </c:pt>
                <c:pt idx="288">
                  <c:v>0.25365458390950602</c:v>
                </c:pt>
                <c:pt idx="289">
                  <c:v>0.29645653174664721</c:v>
                </c:pt>
                <c:pt idx="290">
                  <c:v>0.33867089298873715</c:v>
                </c:pt>
                <c:pt idx="291">
                  <c:v>0.38021399738355471</c:v>
                </c:pt>
                <c:pt idx="292">
                  <c:v>0.42100350513202245</c:v>
                </c:pt>
                <c:pt idx="293">
                  <c:v>0.46095857008839891</c:v>
                </c:pt>
                <c:pt idx="294">
                  <c:v>0.49999999999999928</c:v>
                </c:pt>
                <c:pt idx="295">
                  <c:v>0.53805041346883886</c:v>
                </c:pt>
                <c:pt idx="296">
                  <c:v>0.57503439332411332</c:v>
                </c:pt>
                <c:pt idx="297">
                  <c:v>0.61087863610151405</c:v>
                </c:pt>
                <c:pt idx="298">
                  <c:v>0.64551209733309889</c:v>
                </c:pt>
                <c:pt idx="299">
                  <c:v>0.67886613235976923</c:v>
                </c:pt>
                <c:pt idx="300">
                  <c:v>0.71087463238723492</c:v>
                </c:pt>
                <c:pt idx="301">
                  <c:v>0.74147415551582585</c:v>
                </c:pt>
                <c:pt idx="302">
                  <c:v>0.77060405248442154</c:v>
                </c:pt>
                <c:pt idx="303">
                  <c:v>0.7982065868792757</c:v>
                </c:pt>
                <c:pt idx="304">
                  <c:v>0.82422704956949788</c:v>
                </c:pt>
                <c:pt idx="305">
                  <c:v>0.84861386714233666</c:v>
                </c:pt>
                <c:pt idx="306">
                  <c:v>0.87131870412338941</c:v>
                </c:pt>
                <c:pt idx="307">
                  <c:v>0.89229655877909952</c:v>
                </c:pt>
                <c:pt idx="308">
                  <c:v>0.91150585231167292</c:v>
                </c:pt>
                <c:pt idx="309">
                  <c:v>0.9289085112696196</c:v>
                </c:pt>
                <c:pt idx="310">
                  <c:v>0.94447004301058923</c:v>
                </c:pt>
                <c:pt idx="311">
                  <c:v>0.95815960406692191</c:v>
                </c:pt>
                <c:pt idx="312">
                  <c:v>0.96995006127841665</c:v>
                </c:pt>
                <c:pt idx="313">
                  <c:v>0.97981804557114383</c:v>
                </c:pt>
                <c:pt idx="314">
                  <c:v>0.98774399827572268</c:v>
                </c:pt>
                <c:pt idx="315">
                  <c:v>0.99371220989324227</c:v>
                </c:pt>
                <c:pt idx="316">
                  <c:v>0.9977108512320102</c:v>
                </c:pt>
                <c:pt idx="317">
                  <c:v>0.99973199685339464</c:v>
                </c:pt>
                <c:pt idx="318">
                  <c:v>0.999771640780308</c:v>
                </c:pt>
                <c:pt idx="319">
                  <c:v>0.99782970443718355</c:v>
                </c:pt>
                <c:pt idx="320">
                  <c:v>0.99391003680571444</c:v>
                </c:pt>
                <c:pt idx="321">
                  <c:v>0.98802040679604708</c:v>
                </c:pt>
                <c:pt idx="322">
                  <c:v>0.98017248784854416</c:v>
                </c:pt>
                <c:pt idx="323">
                  <c:v>0.97038183479664242</c:v>
                </c:pt>
                <c:pt idx="324">
                  <c:v>0.9586678530366608</c:v>
                </c:pt>
                <c:pt idx="325">
                  <c:v>0.94505376006566899</c:v>
                </c:pt>
                <c:pt idx="326">
                  <c:v>0.92956653946364187</c:v>
                </c:pt>
                <c:pt idx="327">
                  <c:v>0.9122368874111173</c:v>
                </c:pt>
                <c:pt idx="328">
                  <c:v>0.89309915184835953</c:v>
                </c:pt>
                <c:pt idx="329">
                  <c:v>0.87219126439660632</c:v>
                </c:pt>
                <c:pt idx="330">
                  <c:v>0.84955466517635481</c:v>
                </c:pt>
                <c:pt idx="331">
                  <c:v>0.82523422067167562</c:v>
                </c:pt>
                <c:pt idx="332">
                  <c:v>0.79927813480336729</c:v>
                </c:pt>
                <c:pt idx="333">
                  <c:v>0.77173785338720324</c:v>
                </c:pt>
                <c:pt idx="334">
                  <c:v>0.74266796216662168</c:v>
                </c:pt>
                <c:pt idx="335">
                  <c:v>0.71212607862200439</c:v>
                </c:pt>
                <c:pt idx="336">
                  <c:v>0.68017273777091936</c:v>
                </c:pt>
                <c:pt idx="337">
                  <c:v>0.64687127218574092</c:v>
                </c:pt>
                <c:pt idx="338">
                  <c:v>0.61228768646638765</c:v>
                </c:pt>
                <c:pt idx="339">
                  <c:v>0.57649052641706033</c:v>
                </c:pt>
                <c:pt idx="340">
                  <c:v>0.53955074318618168</c:v>
                </c:pt>
                <c:pt idx="341">
                  <c:v>0.50154155263890354</c:v>
                </c:pt>
                <c:pt idx="342">
                  <c:v>0.46253829024083648</c:v>
                </c:pt>
                <c:pt idx="343">
                  <c:v>0.42261826174069977</c:v>
                </c:pt>
                <c:pt idx="344">
                  <c:v>0.38186058994777267</c:v>
                </c:pt>
                <c:pt idx="345">
                  <c:v>0.34034605790788275</c:v>
                </c:pt>
                <c:pt idx="346">
                  <c:v>0.29815694878876525</c:v>
                </c:pt>
                <c:pt idx="347">
                  <c:v>0.25537688279209853</c:v>
                </c:pt>
                <c:pt idx="348">
                  <c:v>0.21209065141553934</c:v>
                </c:pt>
                <c:pt idx="349">
                  <c:v>0.1683840493931596</c:v>
                </c:pt>
                <c:pt idx="350">
                  <c:v>0.12434370464748716</c:v>
                </c:pt>
                <c:pt idx="351">
                  <c:v>8.0056906590094165E-2</c:v>
                </c:pt>
                <c:pt idx="352">
                  <c:v>3.5611433111129936E-2</c:v>
                </c:pt>
                <c:pt idx="353">
                  <c:v>-8.904623399364606E-3</c:v>
                </c:pt>
                <c:pt idx="354">
                  <c:v>-5.3403030653448431E-2</c:v>
                </c:pt>
                <c:pt idx="355">
                  <c:v>-9.7795591344588831E-2</c:v>
                </c:pt>
                <c:pt idx="356">
                  <c:v>-0.14199431795762704</c:v>
                </c:pt>
                <c:pt idx="357">
                  <c:v>-0.18591160716291263</c:v>
                </c:pt>
                <c:pt idx="358">
                  <c:v>-0.22946041344900461</c:v>
                </c:pt>
                <c:pt idx="359">
                  <c:v>-0.27255442164971377</c:v>
                </c:pt>
                <c:pt idx="360">
                  <c:v>-0.31510821802362071</c:v>
                </c:pt>
                <c:pt idx="361">
                  <c:v>-0.35703745954690169</c:v>
                </c:pt>
                <c:pt idx="362">
                  <c:v>-0.39825904108400467</c:v>
                </c:pt>
                <c:pt idx="363">
                  <c:v>-0.43869126010472281</c:v>
                </c:pt>
                <c:pt idx="364">
                  <c:v>-0.47825397862131624</c:v>
                </c:pt>
                <c:pt idx="365">
                  <c:v>-0.51686878202465736</c:v>
                </c:pt>
                <c:pt idx="366">
                  <c:v>-0.55445913450452045</c:v>
                </c:pt>
                <c:pt idx="367">
                  <c:v>-0.59095053074612347</c:v>
                </c:pt>
                <c:pt idx="368">
                  <c:v>-0.62627064360206885</c:v>
                </c:pt>
                <c:pt idx="369">
                  <c:v>-0.66034946744715872</c:v>
                </c:pt>
                <c:pt idx="370">
                  <c:v>-0.69311945693183163</c:v>
                </c:pt>
                <c:pt idx="371">
                  <c:v>-0.72451566085927099</c:v>
                </c:pt>
                <c:pt idx="372">
                  <c:v>-0.75447585092081282</c:v>
                </c:pt>
                <c:pt idx="373">
                  <c:v>-0.7829406450345</c:v>
                </c:pt>
                <c:pt idx="374">
                  <c:v>-0.80985362504231506</c:v>
                </c:pt>
                <c:pt idx="375">
                  <c:v>-0.83516144853283814</c:v>
                </c:pt>
                <c:pt idx="376">
                  <c:v>-0.85881395456764953</c:v>
                </c:pt>
                <c:pt idx="377">
                  <c:v>-0.88076426310196365</c:v>
                </c:pt>
                <c:pt idx="378">
                  <c:v>-0.90096886790241959</c:v>
                </c:pt>
                <c:pt idx="379">
                  <c:v>-0.91938772277785885</c:v>
                </c:pt>
                <c:pt idx="380">
                  <c:v>-0.93598432095221096</c:v>
                </c:pt>
                <c:pt idx="381">
                  <c:v>-0.9507257674221018</c:v>
                </c:pt>
                <c:pt idx="382">
                  <c:v>-0.96358284415585083</c:v>
                </c:pt>
                <c:pt idx="383">
                  <c:v>-0.97453006800455877</c:v>
                </c:pt>
                <c:pt idx="384">
                  <c:v>-0.98354574121055238</c:v>
                </c:pt>
                <c:pt idx="385">
                  <c:v>-0.99061199441305292</c:v>
                </c:pt>
                <c:pt idx="386">
                  <c:v>-0.99571482206583439</c:v>
                </c:pt>
                <c:pt idx="387">
                  <c:v>-0.99884411019668085</c:v>
                </c:pt>
                <c:pt idx="388">
                  <c:v>-0.99999365645360871</c:v>
                </c:pt>
                <c:pt idx="389">
                  <c:v>-0.99916118239813234</c:v>
                </c:pt>
                <c:pt idx="390">
                  <c:v>-0.99634833802120693</c:v>
                </c:pt>
                <c:pt idx="391">
                  <c:v>-0.99156069847288952</c:v>
                </c:pt>
                <c:pt idx="392">
                  <c:v>-0.98480775301220858</c:v>
                </c:pt>
                <c:pt idx="393">
                  <c:v>-0.97610288619914065</c:v>
                </c:pt>
                <c:pt idx="394">
                  <c:v>-0.96546335136597483</c:v>
                </c:pt>
                <c:pt idx="395">
                  <c:v>-0.95291023642063544</c:v>
                </c:pt>
                <c:pt idx="396">
                  <c:v>-0.93846842204976078</c:v>
                </c:pt>
                <c:pt idx="397">
                  <c:v>-0.92216653240436053</c:v>
                </c:pt>
                <c:pt idx="398">
                  <c:v>-0.90403687836580682</c:v>
                </c:pt>
                <c:pt idx="399">
                  <c:v>-0.8841153935046111</c:v>
                </c:pt>
                <c:pt idx="400">
                  <c:v>-0.86244156285889084</c:v>
                </c:pt>
                <c:pt idx="401">
                  <c:v>-0.83905834467374718</c:v>
                </c:pt>
                <c:pt idx="402">
                  <c:v>-0.8140120852565853</c:v>
                </c:pt>
                <c:pt idx="403">
                  <c:v>-0.7873524271172353</c:v>
                </c:pt>
                <c:pt idx="404">
                  <c:v>-0.75913221057484481</c:v>
                </c:pt>
                <c:pt idx="405">
                  <c:v>-0.72940736902663539</c:v>
                </c:pt>
                <c:pt idx="406">
                  <c:v>-0.69823681808607485</c:v>
                </c:pt>
                <c:pt idx="407">
                  <c:v>-0.66568233881018335</c:v>
                </c:pt>
                <c:pt idx="408">
                  <c:v>-0.63180845524746165</c:v>
                </c:pt>
                <c:pt idx="409">
                  <c:v>-0.5966823065490896</c:v>
                </c:pt>
                <c:pt idx="410">
                  <c:v>-0.56037351389692802</c:v>
                </c:pt>
                <c:pt idx="411">
                  <c:v>-0.52295404251204858</c:v>
                </c:pt>
                <c:pt idx="412">
                  <c:v>-0.48449805901729348</c:v>
                </c:pt>
                <c:pt idx="413">
                  <c:v>-0.4450817844365918</c:v>
                </c:pt>
                <c:pt idx="414">
                  <c:v>-0.40478334312239705</c:v>
                </c:pt>
                <c:pt idx="415">
                  <c:v>-0.36368260791061613</c:v>
                </c:pt>
                <c:pt idx="416">
                  <c:v>-0.32186104181006736</c:v>
                </c:pt>
                <c:pt idx="417">
                  <c:v>-0.27940153654008271</c:v>
                </c:pt>
                <c:pt idx="418">
                  <c:v>-0.23638824823640736</c:v>
                </c:pt>
                <c:pt idx="419">
                  <c:v>-0.19290643065098356</c:v>
                </c:pt>
                <c:pt idx="420">
                  <c:v>-0.14904226617617411</c:v>
                </c:pt>
                <c:pt idx="421">
                  <c:v>-0.10488269502847775</c:v>
                </c:pt>
                <c:pt idx="422">
                  <c:v>-6.051524293010592E-2</c:v>
                </c:pt>
                <c:pt idx="423">
                  <c:v>-1.6027847630174862E-2</c:v>
                </c:pt>
                <c:pt idx="424">
                  <c:v>2.8491315390843347E-2</c:v>
                </c:pt>
                <c:pt idx="425">
                  <c:v>7.2954007687805106E-2</c:v>
                </c:pt>
                <c:pt idx="426">
                  <c:v>0.11727210274239913</c:v>
                </c:pt>
                <c:pt idx="427">
                  <c:v>0.16135776063280691</c:v>
                </c:pt>
                <c:pt idx="428">
                  <c:v>0.20512360213530303</c:v>
                </c:pt>
                <c:pt idx="429">
                  <c:v>0.24848288191277046</c:v>
                </c:pt>
                <c:pt idx="430">
                  <c:v>0.29134966044679761</c:v>
                </c:pt>
                <c:pt idx="431">
                  <c:v>0.33363897437263407</c:v>
                </c:pt>
                <c:pt idx="432">
                  <c:v>0.37526700487937215</c:v>
                </c:pt>
                <c:pt idx="433">
                  <c:v>0.41615124384159141</c:v>
                </c:pt>
                <c:pt idx="434">
                  <c:v>0.45621065735316002</c:v>
                </c:pt>
                <c:pt idx="435">
                  <c:v>0.49536584633913577</c:v>
                </c:pt>
                <c:pt idx="436">
                  <c:v>0.53353920392729681</c:v>
                </c:pt>
                <c:pt idx="437">
                  <c:v>0.57065506926756571</c:v>
                </c:pt>
                <c:pt idx="438">
                  <c:v>0.60663987749425685</c:v>
                </c:pt>
                <c:pt idx="439">
                  <c:v>0.64142230553408008</c:v>
                </c:pt>
                <c:pt idx="440">
                  <c:v>0.67493341347083358</c:v>
                </c:pt>
                <c:pt idx="441">
                  <c:v>0.70710678118654491</c:v>
                </c:pt>
                <c:pt idx="442">
                  <c:v>0.73787864000837577</c:v>
                </c:pt>
                <c:pt idx="443">
                  <c:v>0.76718799910018309</c:v>
                </c:pt>
                <c:pt idx="444">
                  <c:v>0.79497676634839709</c:v>
                </c:pt>
                <c:pt idx="445">
                  <c:v>0.82118986350248324</c:v>
                </c:pt>
                <c:pt idx="446">
                  <c:v>0.8457753353418509</c:v>
                </c:pt>
                <c:pt idx="447">
                  <c:v>0.8686844526528088</c:v>
                </c:pt>
                <c:pt idx="448">
                  <c:v>0.88987180881146866</c:v>
                </c:pt>
                <c:pt idx="449">
                  <c:v>0.90929540978116463</c:v>
                </c:pt>
                <c:pt idx="450">
                  <c:v>0.92691675734602141</c:v>
                </c:pt>
                <c:pt idx="451">
                  <c:v>0.94270092541567763</c:v>
                </c:pt>
                <c:pt idx="452">
                  <c:v>0.9566166292499485</c:v>
                </c:pt>
                <c:pt idx="453">
                  <c:v>0.96863628746621111</c:v>
                </c:pt>
                <c:pt idx="454">
                  <c:v>0.97873607670660467</c:v>
                </c:pt>
                <c:pt idx="455">
                  <c:v>0.9868959788567212</c:v>
                </c:pt>
                <c:pt idx="456">
                  <c:v>0.99309982072215408</c:v>
                </c:pt>
                <c:pt idx="457">
                  <c:v>0.99733530608431142</c:v>
                </c:pt>
                <c:pt idx="458">
                  <c:v>0.99959404007191788</c:v>
                </c:pt>
                <c:pt idx="459">
                  <c:v>0.99987154579993098</c:v>
                </c:pt>
                <c:pt idx="460">
                  <c:v>0.99816727324287202</c:v>
                </c:pt>
                <c:pt idx="461">
                  <c:v>0.99448460032499486</c:v>
                </c:pt>
                <c:pt idx="462">
                  <c:v>0.98883082622512863</c:v>
                </c:pt>
                <c:pt idx="463">
                  <c:v>0.98121715690946731</c:v>
                </c:pt>
                <c:pt idx="464">
                  <c:v>0.97165868292097468</c:v>
                </c:pt>
                <c:pt idx="465">
                  <c:v>0.9601743494694297</c:v>
                </c:pt>
                <c:pt idx="466">
                  <c:v>0.94678691888140287</c:v>
                </c:pt>
                <c:pt idx="467">
                  <c:v>0.93152292548457194</c:v>
                </c:pt>
                <c:pt idx="468">
                  <c:v>0.91441262301581239</c:v>
                </c:pt>
                <c:pt idx="469">
                  <c:v>0.89548992465730259</c:v>
                </c:pt>
                <c:pt idx="470">
                  <c:v>0.87479233581946658</c:v>
                </c:pt>
                <c:pt idx="471">
                  <c:v>0.85236087980403552</c:v>
                </c:pt>
                <c:pt idx="472">
                  <c:v>0.82824001649450207</c:v>
                </c:pt>
                <c:pt idx="473">
                  <c:v>0.80247755423516887</c:v>
                </c:pt>
                <c:pt idx="474">
                  <c:v>0.7751245550734539</c:v>
                </c:pt>
                <c:pt idx="475">
                  <c:v>0.74623523355320398</c:v>
                </c:pt>
                <c:pt idx="476">
                  <c:v>0.71586684925972122</c:v>
                </c:pt>
                <c:pt idx="477">
                  <c:v>0.68407959332934698</c:v>
                </c:pt>
                <c:pt idx="478">
                  <c:v>0.65093646914868242</c:v>
                </c:pt>
                <c:pt idx="479">
                  <c:v>0.61650316747978018</c:v>
                </c:pt>
                <c:pt idx="480">
                  <c:v>0.58084793625890485</c:v>
                </c:pt>
                <c:pt idx="481">
                  <c:v>0.54404144532687793</c:v>
                </c:pt>
                <c:pt idx="482">
                  <c:v>0.50615664635912294</c:v>
                </c:pt>
                <c:pt idx="483">
                  <c:v>0.46726862827306248</c:v>
                </c:pt>
                <c:pt idx="484">
                  <c:v>0.42745446839939266</c:v>
                </c:pt>
                <c:pt idx="485">
                  <c:v>0.38679307971229188</c:v>
                </c:pt>
                <c:pt idx="486">
                  <c:v>0.34536505442130949</c:v>
                </c:pt>
                <c:pt idx="487">
                  <c:v>0.30325250423495476</c:v>
                </c:pt>
                <c:pt idx="488">
                  <c:v>0.26053889761258581</c:v>
                </c:pt>
                <c:pt idx="489">
                  <c:v>0.21730889432719827</c:v>
                </c:pt>
                <c:pt idx="490">
                  <c:v>0.17364817766693105</c:v>
                </c:pt>
                <c:pt idx="491">
                  <c:v>0.12964328460802066</c:v>
                </c:pt>
                <c:pt idx="492">
                  <c:v>8.5381434295630193E-2</c:v>
                </c:pt>
                <c:pt idx="493">
                  <c:v>4.0950355172649285E-2</c:v>
                </c:pt>
                <c:pt idx="494">
                  <c:v>-3.5618889009504692E-3</c:v>
                </c:pt>
                <c:pt idx="495">
                  <c:v>-4.8067073193621093E-2</c:v>
                </c:pt>
                <c:pt idx="496">
                  <c:v>-9.2476986966504027E-2</c:v>
                </c:pt>
                <c:pt idx="497">
                  <c:v>-0.13670360831007261</c:v>
                </c:pt>
                <c:pt idx="498">
                  <c:v>-0.18065927860639774</c:v>
                </c:pt>
                <c:pt idx="499">
                  <c:v>-0.22425687627145036</c:v>
                </c:pt>
                <c:pt idx="500">
                  <c:v>-0.26740998943292882</c:v>
                </c:pt>
                <c:pt idx="501">
                  <c:v>-0.3100330872014343</c:v>
                </c:pt>
                <c:pt idx="502">
                  <c:v>-0.35204168919551032</c:v>
                </c:pt>
                <c:pt idx="503">
                  <c:v>-0.39335253298452316</c:v>
                </c:pt>
                <c:pt idx="504">
                  <c:v>-0.43388373911755757</c:v>
                </c:pt>
                <c:pt idx="505">
                  <c:v>-0.47355497341116787</c:v>
                </c:pt>
                <c:pt idx="506">
                  <c:v>-0.51228760617437563</c:v>
                </c:pt>
                <c:pt idx="507">
                  <c:v>-0.55000486805530069</c:v>
                </c:pt>
                <c:pt idx="508">
                  <c:v>-0.58663200220054612</c:v>
                </c:pt>
                <c:pt idx="509">
                  <c:v>-0.62209641242572589</c:v>
                </c:pt>
                <c:pt idx="510">
                  <c:v>-0.65632780710351835</c:v>
                </c:pt>
                <c:pt idx="511">
                  <c:v>-0.6892583384839438</c:v>
                </c:pt>
                <c:pt idx="512">
                  <c:v>-0.72082273717088063</c:v>
                </c:pt>
                <c:pt idx="513">
                  <c:v>-0.75095844148811275</c:v>
                </c:pt>
                <c:pt idx="514">
                  <c:v>-0.77960572147865093</c:v>
                </c:pt>
                <c:pt idx="515">
                  <c:v>-0.80670779729148245</c:v>
                </c:pt>
                <c:pt idx="516">
                  <c:v>-0.83221095172107151</c:v>
                </c:pt>
                <c:pt idx="517">
                  <c:v>-0.85606463667666355</c:v>
                </c:pt>
                <c:pt idx="518">
                  <c:v>-0.87822157337022821</c:v>
                </c:pt>
                <c:pt idx="519">
                  <c:v>-0.89863784602459906</c:v>
                </c:pt>
                <c:pt idx="520">
                  <c:v>-0.91727298891597497</c:v>
                </c:pt>
                <c:pt idx="521">
                  <c:v>-0.93409006657832006</c:v>
                </c:pt>
                <c:pt idx="522">
                  <c:v>-0.94905574701066753</c:v>
                </c:pt>
                <c:pt idx="523">
                  <c:v>-0.96214036774224831</c:v>
                </c:pt>
                <c:pt idx="524">
                  <c:v>-0.9733179946244761</c:v>
                </c:pt>
                <c:pt idx="525">
                  <c:v>-0.98256647323328783</c:v>
                </c:pt>
                <c:pt idx="526">
                  <c:v>-0.98986747277994136</c:v>
                </c:pt>
                <c:pt idx="527">
                  <c:v>-0.99520652244323693</c:v>
                </c:pt>
                <c:pt idx="528">
                  <c:v>-0.99857304005116532</c:v>
                </c:pt>
                <c:pt idx="529">
                  <c:v>-0.99996035305511755</c:v>
                </c:pt>
                <c:pt idx="530">
                  <c:v>-0.99936571175509681</c:v>
                </c:pt>
                <c:pt idx="531">
                  <c:v>-0.99679029474971603</c:v>
                </c:pt>
                <c:pt idx="532">
                  <c:v>-0.99223920660017273</c:v>
                </c:pt>
                <c:pt idx="533">
                  <c:v>-0.98572146771284386</c:v>
                </c:pt>
                <c:pt idx="534">
                  <c:v>-0.97724999646054511</c:v>
                </c:pt>
                <c:pt idx="535">
                  <c:v>-0.96684158357788452</c:v>
                </c:pt>
                <c:pt idx="536">
                  <c:v>-0.95451685888148496</c:v>
                </c:pt>
                <c:pt idx="537">
                  <c:v>-0.94030025038099641</c:v>
                </c:pt>
                <c:pt idx="538">
                  <c:v>-0.92421993586198958</c:v>
                </c:pt>
                <c:pt idx="539">
                  <c:v>-0.90630778703665027</c:v>
                </c:pt>
                <c:pt idx="540">
                  <c:v>-0.88659930637300122</c:v>
                </c:pt>
                <c:pt idx="541">
                  <c:v>-0.86513355672783987</c:v>
                </c:pt>
                <c:pt idx="542">
                  <c:v>-0.8419530839228766</c:v>
                </c:pt>
                <c:pt idx="543">
                  <c:v>-0.81710383241751028</c:v>
                </c:pt>
                <c:pt idx="544">
                  <c:v>-0.79063505424540881</c:v>
                </c:pt>
                <c:pt idx="545">
                  <c:v>-0.76259921139534714</c:v>
                </c:pt>
                <c:pt idx="546">
                  <c:v>-0.73305187182982756</c:v>
                </c:pt>
                <c:pt idx="547">
                  <c:v>-0.70205159934754835</c:v>
                </c:pt>
                <c:pt idx="548">
                  <c:v>-0.66965983750802793</c:v>
                </c:pt>
                <c:pt idx="549">
                  <c:v>-0.63594078784845764</c:v>
                </c:pt>
                <c:pt idx="550">
                  <c:v>-0.60096128263412296</c:v>
                </c:pt>
                <c:pt idx="551">
                  <c:v>-0.56479065239468818</c:v>
                </c:pt>
                <c:pt idx="552">
                  <c:v>-0.52750058850876558</c:v>
                </c:pt>
                <c:pt idx="553">
                  <c:v>-0.48916500110929084</c:v>
                </c:pt>
                <c:pt idx="554">
                  <c:v>-0.449859872591171</c:v>
                </c:pt>
                <c:pt idx="555">
                  <c:v>-0.40966310701169606</c:v>
                </c:pt>
                <c:pt idx="556">
                  <c:v>-0.36865437568214587</c:v>
                </c:pt>
                <c:pt idx="557">
                  <c:v>-0.32691495925659553</c:v>
                </c:pt>
                <c:pt idx="558">
                  <c:v>-0.28452758663103311</c:v>
                </c:pt>
                <c:pt idx="559">
                  <c:v>-0.24157627097193021</c:v>
                </c:pt>
                <c:pt idx="560">
                  <c:v>-0.19814614319939941</c:v>
                </c:pt>
                <c:pt idx="561">
                  <c:v>-0.15432328325490813</c:v>
                </c:pt>
                <c:pt idx="562">
                  <c:v>-0.11019454948800407</c:v>
                </c:pt>
                <c:pt idx="563">
                  <c:v>-6.5847406500206013E-2</c:v>
                </c:pt>
                <c:pt idx="564">
                  <c:v>-2.1369751787305404E-2</c:v>
                </c:pt>
                <c:pt idx="565">
                  <c:v>2.3150258476400155E-2</c:v>
                </c:pt>
                <c:pt idx="566">
                  <c:v>6.762438416649362E-2</c:v>
                </c:pt>
                <c:pt idx="567">
                  <c:v>0.111964476103306</c:v>
                </c:pt>
                <c:pt idx="568">
                  <c:v>0.15608265076647504</c:v>
                </c:pt>
                <c:pt idx="569">
                  <c:v>0.19989146448295855</c:v>
                </c:pt>
                <c:pt idx="570">
                  <c:v>0.24330408674330886</c:v>
                </c:pt>
                <c:pt idx="571">
                  <c:v>0.2862344723025454</c:v>
                </c:pt>
                <c:pt idx="572">
                  <c:v>0.32859753172471534</c:v>
                </c:pt>
                <c:pt idx="573">
                  <c:v>0.37030930003290236</c:v>
                </c:pt>
                <c:pt idx="574">
                  <c:v>0.4112871031306099</c:v>
                </c:pt>
                <c:pt idx="575">
                  <c:v>0.4514497216645218</c:v>
                </c:pt>
                <c:pt idx="576">
                  <c:v>0.49071755200393524</c:v>
                </c:pt>
                <c:pt idx="577">
                  <c:v>0.5290127640177773</c:v>
                </c:pt>
                <c:pt idx="578">
                  <c:v>0.5662594553364737</c:v>
                </c:pt>
                <c:pt idx="579">
                  <c:v>0.60238380179295437</c:v>
                </c:pt>
                <c:pt idx="580">
                  <c:v>0.63731420374457781</c:v>
                </c:pt>
                <c:pt idx="581">
                  <c:v>0.6709814279859686</c:v>
                </c:pt>
                <c:pt idx="582">
                  <c:v>0.70331874497151758</c:v>
                </c:pt>
                <c:pt idx="583">
                  <c:v>0.73426206107553238</c:v>
                </c:pt>
                <c:pt idx="584">
                  <c:v>0.76375004562790005</c:v>
                </c:pt>
                <c:pt idx="585">
                  <c:v>0.79172425247351996</c:v>
                </c:pt>
                <c:pt idx="586">
                  <c:v>0.81812923581446761</c:v>
                </c:pt>
                <c:pt idx="587">
                  <c:v>0.84291266010542898</c:v>
                </c:pt>
                <c:pt idx="588">
                  <c:v>0.86602540378443782</c:v>
                </c:pt>
                <c:pt idx="589">
                  <c:v>0.88742165663344885</c:v>
                </c:pt>
                <c:pt idx="590">
                  <c:v>0.90705901057569061</c:v>
                </c:pt>
                <c:pt idx="591">
                  <c:v>0.92489854372985969</c:v>
                </c:pt>
                <c:pt idx="592">
                  <c:v>0.94090489755458895</c:v>
                </c:pt>
                <c:pt idx="593">
                  <c:v>0.95504634693021473</c:v>
                </c:pt>
                <c:pt idx="594">
                  <c:v>0.96729486303902923</c:v>
                </c:pt>
                <c:pt idx="595">
                  <c:v>0.97762616891930409</c:v>
                </c:pt>
                <c:pt idx="596">
                  <c:v>0.9860197875830351</c:v>
                </c:pt>
                <c:pt idx="597">
                  <c:v>0.99245908260200211</c:v>
                </c:pt>
                <c:pt idx="598">
                  <c:v>0.99693129108171807</c:v>
                </c:pt>
                <c:pt idx="599">
                  <c:v>0.9994275489579042</c:v>
                </c:pt>
                <c:pt idx="600">
                  <c:v>0.99994290856536083</c:v>
                </c:pt>
                <c:pt idx="601">
                  <c:v>0.99847634844439703</c:v>
                </c:pt>
                <c:pt idx="602">
                  <c:v>0.99503077536540152</c:v>
                </c:pt>
                <c:pt idx="603">
                  <c:v>0.98961301856752582</c:v>
                </c:pt>
                <c:pt idx="604">
                  <c:v>0.98223381622291028</c:v>
                </c:pt>
                <c:pt idx="605">
                  <c:v>0.97290779415326889</c:v>
                </c:pt>
                <c:pt idx="606">
                  <c:v>0.96165343684103777</c:v>
                </c:pt>
                <c:pt idx="607">
                  <c:v>0.94849305079251089</c:v>
                </c:pt>
                <c:pt idx="608">
                  <c:v>0.9334527203256261</c:v>
                </c:pt>
                <c:pt idx="609">
                  <c:v>0.91656225586997697</c:v>
                </c:pt>
                <c:pt idx="610">
                  <c:v>0.89785513488156488</c:v>
                </c:pt>
                <c:pt idx="611">
                  <c:v>0.87736843548938681</c:v>
                </c:pt>
                <c:pt idx="612">
                  <c:v>0.85514276300534642</c:v>
                </c:pt>
                <c:pt idx="613">
                  <c:v>0.83122216944321603</c:v>
                </c:pt>
                <c:pt idx="614">
                  <c:v>0.80565406620607571</c:v>
                </c:pt>
                <c:pt idx="615">
                  <c:v>0.77848913011536058</c:v>
                </c:pt>
                <c:pt idx="616">
                  <c:v>0.74978120296773609</c:v>
                </c:pt>
                <c:pt idx="617">
                  <c:v>0.71958718481888373</c:v>
                </c:pt>
                <c:pt idx="618">
                  <c:v>0.68796692120571856</c:v>
                </c:pt>
                <c:pt idx="619">
                  <c:v>0.65498308453057597</c:v>
                </c:pt>
                <c:pt idx="620">
                  <c:v>0.62070104984243302</c:v>
                </c:pt>
                <c:pt idx="621">
                  <c:v>0.5851887652614246</c:v>
                </c:pt>
                <c:pt idx="622">
                  <c:v>0.5485166173034316</c:v>
                </c:pt>
                <c:pt idx="623">
                  <c:v>0.5107572913716879</c:v>
                </c:pt>
                <c:pt idx="624">
                  <c:v>0.47198562769192592</c:v>
                </c:pt>
                <c:pt idx="625">
                  <c:v>0.43227847297658206</c:v>
                </c:pt>
                <c:pt idx="626">
                  <c:v>0.39171452811210211</c:v>
                </c:pt>
                <c:pt idx="627">
                  <c:v>0.35037419217116106</c:v>
                </c:pt>
                <c:pt idx="628">
                  <c:v>0.30833940305910218</c:v>
                </c:pt>
                <c:pt idx="629">
                  <c:v>0.26569347511027824</c:v>
                </c:pt>
                <c:pt idx="630">
                  <c:v>0.22252093395631373</c:v>
                </c:pt>
                <c:pt idx="631">
                  <c:v>0.17890734899353805</c:v>
                </c:pt>
                <c:pt idx="632">
                  <c:v>0.13493916378158871</c:v>
                </c:pt>
                <c:pt idx="633">
                  <c:v>9.0703524709483063E-2</c:v>
                </c:pt>
                <c:pt idx="634">
                  <c:v>4.6288108268570521E-2</c:v>
                </c:pt>
                <c:pt idx="635">
                  <c:v>1.7809472748611978E-3</c:v>
                </c:pt>
                <c:pt idx="636">
                  <c:v>-4.2729743614914314E-2</c:v>
                </c:pt>
                <c:pt idx="637">
                  <c:v>-8.7155742747655252E-2</c:v>
                </c:pt>
                <c:pt idx="638">
                  <c:v>-0.13140899633211178</c:v>
                </c:pt>
                <c:pt idx="639">
                  <c:v>-0.17540179296437772</c:v>
                </c:pt>
                <c:pt idx="640">
                  <c:v>-0.21904693747481593</c:v>
                </c:pt>
                <c:pt idx="641">
                  <c:v>-0.26225792375170276</c:v>
                </c:pt>
                <c:pt idx="642">
                  <c:v>-0.30494910619922538</c:v>
                </c:pt>
                <c:pt idx="643">
                  <c:v>-0.34703586948985088</c:v>
                </c:pt>
                <c:pt idx="644">
                  <c:v>-0.38843479627469207</c:v>
                </c:pt>
                <c:pt idx="645">
                  <c:v>-0.42906383251943908</c:v>
                </c:pt>
                <c:pt idx="646">
                  <c:v>-0.46884245013813869</c:v>
                </c:pt>
                <c:pt idx="647">
                  <c:v>-0.50769180660254298</c:v>
                </c:pt>
                <c:pt idx="648">
                  <c:v>-0.54553490121054726</c:v>
                </c:pt>
                <c:pt idx="649">
                  <c:v>-0.58229672770415308</c:v>
                </c:pt>
                <c:pt idx="650">
                  <c:v>-0.61790442293431869</c:v>
                </c:pt>
                <c:pt idx="651">
                  <c:v>-0.65228741127811896</c:v>
                </c:pt>
                <c:pt idx="652">
                  <c:v>-0.68537754452195421</c:v>
                </c:pt>
                <c:pt idx="653">
                  <c:v>-0.71710923693355288</c:v>
                </c:pt>
                <c:pt idx="654">
                  <c:v>-0.74741959525503454</c:v>
                </c:pt>
                <c:pt idx="655">
                  <c:v>-0.77624854335943871</c:v>
                </c:pt>
                <c:pt idx="656">
                  <c:v>-0.80353894132356363</c:v>
                </c:pt>
                <c:pt idx="657">
                  <c:v>-0.82923669868119565</c:v>
                </c:pt>
                <c:pt idx="658">
                  <c:v>-0.85329088163215394</c:v>
                </c:pt>
                <c:pt idx="659">
                  <c:v>-0.87565381399480458</c:v>
                </c:pt>
                <c:pt idx="660">
                  <c:v>-0.89628117170178456</c:v>
                </c:pt>
                <c:pt idx="661">
                  <c:v>-0.9151320706517807</c:v>
                </c:pt>
                <c:pt idx="662">
                  <c:v>-0.93216914774314763</c:v>
                </c:pt>
                <c:pt idx="663">
                  <c:v>-0.94735863492882033</c:v>
                </c:pt>
                <c:pt idx="664">
                  <c:v>-0.96067042614568254</c:v>
                </c:pt>
                <c:pt idx="665">
                  <c:v>-0.97207813698577483</c:v>
                </c:pt>
                <c:pt idx="666">
                  <c:v>-0.98155915699106433</c:v>
                </c:pt>
                <c:pt idx="667">
                  <c:v>-0.98909469446811504</c:v>
                </c:pt>
                <c:pt idx="668">
                  <c:v>-0.99466981373383534</c:v>
                </c:pt>
                <c:pt idx="669">
                  <c:v>-0.99827346471849943</c:v>
                </c:pt>
                <c:pt idx="670">
                  <c:v>-0.99989850486734833</c:v>
                </c:pt>
                <c:pt idx="671">
                  <c:v>-0.9995417132973673</c:v>
                </c:pt>
                <c:pt idx="672">
                  <c:v>-0.99720379718118013</c:v>
                </c:pt>
                <c:pt idx="673">
                  <c:v>-0.99288939034541401</c:v>
                </c:pt>
                <c:pt idx="674">
                  <c:v>-0.98660704408629807</c:v>
                </c:pt>
                <c:pt idx="675">
                  <c:v>-0.9783692102207151</c:v>
                </c:pt>
                <c:pt idx="676">
                  <c:v>-0.96819221640629538</c:v>
                </c:pt>
                <c:pt idx="677">
                  <c:v>-0.95609623377945163</c:v>
                </c:pt>
                <c:pt idx="678">
                  <c:v>-0.94210523697553472</c:v>
                </c:pt>
                <c:pt idx="679">
                  <c:v>-0.92624695661030898</c:v>
                </c:pt>
                <c:pt idx="680">
                  <c:v>-0.90855282431696849</c:v>
                </c:pt>
                <c:pt idx="681">
                  <c:v>-0.88905791044760141</c:v>
                </c:pt>
                <c:pt idx="682">
                  <c:v>-0.86780085456259315</c:v>
                </c:pt>
                <c:pt idx="683">
                  <c:v>-0.84482378884575549</c:v>
                </c:pt>
                <c:pt idx="684">
                  <c:v>-0.82017225459695742</c:v>
                </c:pt>
                <c:pt idx="685">
                  <c:v>-0.7938951119677562</c:v>
                </c:pt>
                <c:pt idx="686">
                  <c:v>-0.76604444311897857</c:v>
                </c:pt>
                <c:pt idx="687">
                  <c:v>-0.73667544899216975</c:v>
                </c:pt>
                <c:pt idx="688">
                  <c:v>-0.70584633989950318</c:v>
                </c:pt>
                <c:pt idx="689">
                  <c:v>-0.67361822014903361</c:v>
                </c:pt>
                <c:pt idx="690">
                  <c:v>-0.64005496693393393</c:v>
                </c:pt>
                <c:pt idx="691">
                  <c:v>-0.60522310372583854</c:v>
                </c:pt>
                <c:pt idx="692">
                  <c:v>-0.56919166842307922</c:v>
                </c:pt>
                <c:pt idx="693">
                  <c:v>-0.53203207651533979</c:v>
                </c:pt>
                <c:pt idx="694">
                  <c:v>-0.49381797953579243</c:v>
                </c:pt>
                <c:pt idx="695">
                  <c:v>-0.45462511908134634</c:v>
                </c:pt>
                <c:pt idx="696">
                  <c:v>-0.41453117669030026</c:v>
                </c:pt>
                <c:pt idx="697">
                  <c:v>-0.37361561987497094</c:v>
                </c:pt>
                <c:pt idx="698">
                  <c:v>-0.33195954461451438</c:v>
                </c:pt>
                <c:pt idx="699">
                  <c:v>-0.28964551461996618</c:v>
                </c:pt>
                <c:pt idx="700">
                  <c:v>-0.24675739769029761</c:v>
                </c:pt>
                <c:pt idx="701">
                  <c:v>-0.2033801994836576</c:v>
                </c:pt>
                <c:pt idx="702">
                  <c:v>-0.15959989503338076</c:v>
                </c:pt>
                <c:pt idx="703">
                  <c:v>-0.11550325834262193</c:v>
                </c:pt>
                <c:pt idx="704">
                  <c:v>-7.1177690395446788E-2</c:v>
                </c:pt>
                <c:pt idx="705">
                  <c:v>-2.6711045925181757E-2</c:v>
                </c:pt>
                <c:pt idx="706">
                  <c:v>1.7808540716502987E-2</c:v>
                </c:pt>
                <c:pt idx="707">
                  <c:v>6.2292830244848045E-2</c:v>
                </c:pt>
                <c:pt idx="708">
                  <c:v>0.10665365333511916</c:v>
                </c:pt>
                <c:pt idx="709">
                  <c:v>0.15080308537711554</c:v>
                </c:pt>
                <c:pt idx="710">
                  <c:v>0.19465362074465625</c:v>
                </c:pt>
                <c:pt idx="711">
                  <c:v>0.23811834623459222</c:v>
                </c:pt>
                <c:pt idx="712">
                  <c:v>0.2811111133316555</c:v>
                </c:pt>
                <c:pt idx="713">
                  <c:v>0.32354670895759974</c:v>
                </c:pt>
                <c:pt idx="714">
                  <c:v>0.3653410243663911</c:v>
                </c:pt>
                <c:pt idx="715">
                  <c:v>0.40641122185046508</c:v>
                </c:pt>
                <c:pt idx="716">
                  <c:v>0.44667589892777676</c:v>
                </c:pt>
                <c:pt idx="717">
                  <c:v>0.48605524968424713</c:v>
                </c:pt>
                <c:pt idx="718">
                  <c:v>0.52447122295166282</c:v>
                </c:pt>
                <c:pt idx="719">
                  <c:v>0.56184767700768268</c:v>
                </c:pt>
                <c:pt idx="720">
                  <c:v>0.59811053049121543</c:v>
                </c:pt>
                <c:pt idx="721">
                  <c:v>0.63318790923413915</c:v>
                </c:pt>
                <c:pt idx="722">
                  <c:v>0.66701028871824086</c:v>
                </c:pt>
                <c:pt idx="723">
                  <c:v>0.69951063187513252</c:v>
                </c:pt>
                <c:pt idx="724">
                  <c:v>0.73062452195587135</c:v>
                </c:pt>
                <c:pt idx="725">
                  <c:v>0.76029029020712502</c:v>
                </c:pt>
                <c:pt idx="726">
                  <c:v>0.78844913810065009</c:v>
                </c:pt>
                <c:pt idx="727">
                  <c:v>0.81504525387389093</c:v>
                </c:pt>
                <c:pt idx="728">
                  <c:v>0.84002592315076929</c:v>
                </c:pt>
                <c:pt idx="729">
                  <c:v>0.8633416334232733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8CC-4606-9163-3CCD54869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48640"/>
        <c:axId val="97650176"/>
      </c:scatterChart>
      <c:valAx>
        <c:axId val="9764864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one"/>
        <c:crossAx val="97650176"/>
        <c:crosses val="autoZero"/>
        <c:crossBetween val="midCat"/>
      </c:valAx>
      <c:valAx>
        <c:axId val="97650176"/>
        <c:scaling>
          <c:orientation val="minMax"/>
        </c:scaling>
        <c:delete val="1"/>
        <c:axPos val="l"/>
        <c:numFmt formatCode="0.00000000000000" sourceLinked="1"/>
        <c:majorTickMark val="none"/>
        <c:minorTickMark val="none"/>
        <c:tickLblPos val="none"/>
        <c:crossAx val="97648640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61E-2"/>
          <c:y val="5.0925925925925923E-2"/>
          <c:w val="0.93888888888888911"/>
          <c:h val="0.89814814814814814"/>
        </c:manualLayout>
      </c:layout>
      <c:scatterChart>
        <c:scatterStyle val="smoothMarker"/>
        <c:varyColors val="0"/>
        <c:ser>
          <c:idx val="2"/>
          <c:order val="0"/>
          <c:marker>
            <c:symbol val="none"/>
          </c:marker>
          <c:xVal>
            <c:numRef>
              <c:f>Sheet1!$A$5:$A$745</c:f>
              <c:numCache>
                <c:formatCode>0</c:formatCode>
                <c:ptCount val="7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</c:numCache>
            </c:numRef>
          </c:xVal>
          <c:yVal>
            <c:numRef>
              <c:f>Sheet1!$D$5:$D$745</c:f>
              <c:numCache>
                <c:formatCode>General</c:formatCode>
                <c:ptCount val="7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2.6430905464413227E-4</c:v>
                </c:pt>
                <c:pt idx="347">
                  <c:v>1.2183712714107203E-3</c:v>
                </c:pt>
                <c:pt idx="348">
                  <c:v>2.8504979901990881E-3</c:v>
                </c:pt>
                <c:pt idx="349">
                  <c:v>5.1464293668250869E-3</c:v>
                </c:pt>
                <c:pt idx="350">
                  <c:v>8.0894040911247984E-3</c:v>
                </c:pt>
                <c:pt idx="351">
                  <c:v>1.1660235822122382E-2</c:v>
                </c:pt>
                <c:pt idx="352">
                  <c:v>1.5837396073767638E-2</c:v>
                </c:pt>
                <c:pt idx="353">
                  <c:v>2.0597103270418995E-2</c:v>
                </c:pt>
                <c:pt idx="354">
                  <c:v>2.5913417677737829E-2</c:v>
                </c:pt>
                <c:pt idx="355">
                  <c:v>3.1758341901987154E-2</c:v>
                </c:pt>
                <c:pt idx="356">
                  <c:v>3.8101926638926337E-2</c:v>
                </c:pt>
                <c:pt idx="357">
                  <c:v>4.4912381342573658E-2</c:v>
                </c:pt>
                <c:pt idx="358">
                  <c:v>5.2156189474096011E-2</c:v>
                </c:pt>
                <c:pt idx="359">
                  <c:v>5.9798227981995238E-2</c:v>
                </c:pt>
                <c:pt idx="360">
                  <c:v>6.7801890656602179E-2</c:v>
                </c:pt>
                <c:pt idx="361">
                  <c:v>7.6129214994684183E-2</c:v>
                </c:pt>
                <c:pt idx="362">
                  <c:v>8.4741012203719504E-2</c:v>
                </c:pt>
                <c:pt idx="363">
                  <c:v>9.3596999970105718E-2</c:v>
                </c:pt>
                <c:pt idx="364">
                  <c:v>0.1026559376112559</c:v>
                </c:pt>
                <c:pt idx="365">
                  <c:v>0.11187576322818521</c:v>
                </c:pt>
                <c:pt idx="366">
                  <c:v>0.12121373247282524</c:v>
                </c:pt>
                <c:pt idx="367">
                  <c:v>0.13062655854289895</c:v>
                </c:pt>
                <c:pt idx="368">
                  <c:v>0.14007055301675503</c:v>
                </c:pt>
                <c:pt idx="369">
                  <c:v>0.1495017671410879</c:v>
                </c:pt>
                <c:pt idx="370">
                  <c:v>0.15887613318594598</c:v>
                </c:pt>
                <c:pt idx="371">
                  <c:v>0.16814960548385061</c:v>
                </c:pt>
                <c:pt idx="372">
                  <c:v>0.17727830077319762</c:v>
                </c:pt>
                <c:pt idx="373">
                  <c:v>0.18621863747037107</c:v>
                </c:pt>
                <c:pt idx="374">
                  <c:v>0.19492747350016418</c:v>
                </c:pt>
                <c:pt idx="375">
                  <c:v>0.20336224232013214</c:v>
                </c:pt>
                <c:pt idx="376">
                  <c:v>0.21148108678140065</c:v>
                </c:pt>
                <c:pt idx="377">
                  <c:v>0.21924299047618276</c:v>
                </c:pt>
                <c:pt idx="378">
                  <c:v>0.22660790623079688</c:v>
                </c:pt>
                <c:pt idx="379">
                  <c:v>0.23353688141230489</c:v>
                </c:pt>
                <c:pt idx="380">
                  <c:v>0.23999217972696874</c:v>
                </c:pt>
                <c:pt idx="381">
                  <c:v>0.24593739919954172</c:v>
                </c:pt>
                <c:pt idx="382">
                  <c:v>0.2513375860339101</c:v>
                </c:pt>
                <c:pt idx="383">
                  <c:v>0.25615934406778179</c:v>
                </c:pt>
                <c:pt idx="384">
                  <c:v>0.26037093954691848</c:v>
                </c:pt>
                <c:pt idx="385">
                  <c:v>0.26394240095781585</c:v>
                </c:pt>
                <c:pt idx="386">
                  <c:v>0.26684561367169551</c:v>
                </c:pt>
                <c:pt idx="387">
                  <c:v>0.26905440916716983</c:v>
                </c:pt>
                <c:pt idx="388">
                  <c:v>0.27054464861390359</c:v>
                </c:pt>
                <c:pt idx="389">
                  <c:v>0.27129430061503829</c:v>
                </c:pt>
                <c:pt idx="390">
                  <c:v>0.27128351292196418</c:v>
                </c:pt>
                <c:pt idx="391">
                  <c:v>0.27049467795123555</c:v>
                </c:pt>
                <c:pt idx="392">
                  <c:v>0.26891249194995026</c:v>
                </c:pt>
                <c:pt idx="393">
                  <c:v>0.26652400767273998</c:v>
                </c:pt>
                <c:pt idx="394">
                  <c:v>0.26331868045056656</c:v>
                </c:pt>
                <c:pt idx="395">
                  <c:v>0.25928840754879862</c:v>
                </c:pt>
                <c:pt idx="396">
                  <c:v>0.25442756072946393</c:v>
                </c:pt>
                <c:pt idx="397">
                  <c:v>0.24873301195011116</c:v>
                </c:pt>
                <c:pt idx="398">
                  <c:v>0.24220415214936142</c:v>
                </c:pt>
                <c:pt idx="399">
                  <c:v>0.23484290308684541</c:v>
                </c:pt>
                <c:pt idx="400">
                  <c:v>0.22665372222292002</c:v>
                </c:pt>
                <c:pt idx="401">
                  <c:v>0.21764360064110858</c:v>
                </c:pt>
                <c:pt idx="402">
                  <c:v>0.2078220540337678</c:v>
                </c:pt>
                <c:pt idx="403">
                  <c:v>0.19720110678881084</c:v>
                </c:pt>
                <c:pt idx="404">
                  <c:v>0.18579526923256792</c:v>
                </c:pt>
                <c:pt idx="405">
                  <c:v>0.17362150810081708</c:v>
                </c:pt>
                <c:pt idx="406">
                  <c:v>0.16069921032680731</c:v>
                </c:pt>
                <c:pt idx="407">
                  <c:v>0.14705014025149513</c:v>
                </c:pt>
                <c:pt idx="408">
                  <c:v>0.13269839037738926</c:v>
                </c:pt>
                <c:pt idx="409">
                  <c:v>0.1176703258031466</c:v>
                </c:pt>
                <c:pt idx="410">
                  <c:v>0.10199452249140679</c:v>
                </c:pt>
                <c:pt idx="411">
                  <c:v>8.5701699537338347E-2</c:v>
                </c:pt>
                <c:pt idx="412">
                  <c:v>6.8824645619767602E-2</c:v>
                </c:pt>
                <c:pt idx="413">
                  <c:v>5.1398139830811991E-2</c:v>
                </c:pt>
                <c:pt idx="414">
                  <c:v>3.3458867093301842E-2</c:v>
                </c:pt>
                <c:pt idx="415">
                  <c:v>1.5045328388235449E-2</c:v>
                </c:pt>
                <c:pt idx="416">
                  <c:v>-3.8022539732535574E-3</c:v>
                </c:pt>
                <c:pt idx="417">
                  <c:v>-2.3042035787178998E-2</c:v>
                </c:pt>
                <c:pt idx="418">
                  <c:v>-4.2630654846011605E-2</c:v>
                </c:pt>
                <c:pt idx="419">
                  <c:v>-6.2523339012342777E-2</c:v>
                </c:pt>
                <c:pt idx="420">
                  <c:v>-8.2674018199528701E-2</c:v>
                </c:pt>
                <c:pt idx="421">
                  <c:v>-0.10303543997295143</c:v>
                </c:pt>
                <c:pt idx="422">
                  <c:v>-0.12355928847717701</c:v>
                </c:pt>
                <c:pt idx="423">
                  <c:v>-0.14419630638680286</c:v>
                </c:pt>
                <c:pt idx="424">
                  <c:v>-0.16489641957189297</c:v>
                </c:pt>
                <c:pt idx="425">
                  <c:v>-0.18560886416292563</c:v>
                </c:pt>
                <c:pt idx="426">
                  <c:v>-0.20628231569480526</c:v>
                </c:pt>
                <c:pt idx="427">
                  <c:v>-0.22686502000510284</c:v>
                </c:pt>
                <c:pt idx="428">
                  <c:v>-0.24730492555789588</c:v>
                </c:pt>
                <c:pt idx="429">
                  <c:v>-0.26754981686166635</c:v>
                </c:pt>
                <c:pt idx="430">
                  <c:v>-0.28754744864770249</c:v>
                </c:pt>
                <c:pt idx="431">
                  <c:v>-0.30724568047397083</c:v>
                </c:pt>
                <c:pt idx="432">
                  <c:v>-0.32659261141909002</c:v>
                </c:pt>
                <c:pt idx="433">
                  <c:v>-0.34553671453117663</c:v>
                </c:pt>
                <c:pt idx="434">
                  <c:v>-0.36402697069750967</c:v>
                </c:pt>
                <c:pt idx="435">
                  <c:v>-0.38201300160278501</c:v>
                </c:pt>
                <c:pt idx="436">
                  <c:v>-0.39944520144641038</c:v>
                </c:pt>
                <c:pt idx="437">
                  <c:v>-0.41627486709269307</c:v>
                </c:pt>
                <c:pt idx="438">
                  <c:v>-0.43245432633200392</c:v>
                </c:pt>
                <c:pt idx="439">
                  <c:v>-0.44793706393589428</c:v>
                </c:pt>
                <c:pt idx="440">
                  <c:v>-0.46267784519486443</c:v>
                </c:pt>
                <c:pt idx="441">
                  <c:v>-0.4766328366338623</c:v>
                </c:pt>
                <c:pt idx="442">
                  <c:v>-0.48975972360769304</c:v>
                </c:pt>
                <c:pt idx="443">
                  <c:v>-0.50201782448633558</c:v>
                </c:pt>
                <c:pt idx="444">
                  <c:v>-0.51336820114856907</c:v>
                </c:pt>
                <c:pt idx="445">
                  <c:v>-0.52377376551147969</c:v>
                </c:pt>
                <c:pt idx="446">
                  <c:v>-0.53319938183306459</c:v>
                </c:pt>
                <c:pt idx="447">
                  <c:v>-0.54161196453553428</c:v>
                </c:pt>
                <c:pt idx="448">
                  <c:v>-0.54898057130774447</c:v>
                </c:pt>
                <c:pt idx="449">
                  <c:v>-0.55527649125666467</c:v>
                </c:pt>
                <c:pt idx="450">
                  <c:v>-0.56047332788970972</c:v>
                </c:pt>
                <c:pt idx="451">
                  <c:v>-0.56454707672220472</c:v>
                </c:pt>
                <c:pt idx="452">
                  <c:v>-0.5674761973171546</c:v>
                </c:pt>
                <c:pt idx="453">
                  <c:v>-0.56924167957779293</c:v>
                </c:pt>
                <c:pt idx="454">
                  <c:v>-0.56982710412710535</c:v>
                </c:pt>
                <c:pt idx="455">
                  <c:v>-0.56921869662260904</c:v>
                </c:pt>
                <c:pt idx="456">
                  <c:v>-0.5674053758690466</c:v>
                </c:pt>
                <c:pt idx="457">
                  <c:v>-0.56437879560639115</c:v>
                </c:pt>
                <c:pt idx="458">
                  <c:v>-0.5601333798654754</c:v>
                </c:pt>
                <c:pt idx="459">
                  <c:v>-0.55466635179880019</c:v>
                </c:pt>
                <c:pt idx="460">
                  <c:v>-0.54797775590938869</c:v>
                </c:pt>
                <c:pt idx="461">
                  <c:v>-0.54007047361614768</c:v>
                </c:pt>
                <c:pt idx="462">
                  <c:v>-0.53095023210981385</c:v>
                </c:pt>
                <c:pt idx="463">
                  <c:v>-0.5206256064692949</c:v>
                </c:pt>
                <c:pt idx="464">
                  <c:v>-0.5091080150240439</c:v>
                </c:pt>
                <c:pt idx="465">
                  <c:v>-0.49641170796382161</c:v>
                </c:pt>
                <c:pt idx="466">
                  <c:v>-0.4825537492130666</c:v>
                </c:pt>
                <c:pt idx="467">
                  <c:v>-0.46755399160270966</c:v>
                </c:pt>
                <c:pt idx="468">
                  <c:v>-0.45143504538796086</c:v>
                </c:pt>
                <c:pt idx="469">
                  <c:v>-0.43422224017603039</c:v>
                </c:pt>
                <c:pt idx="470">
                  <c:v>-0.41594358034308154</c:v>
                </c:pt>
                <c:pt idx="471">
                  <c:v>-0.3966296940348415</c:v>
                </c:pt>
                <c:pt idx="472">
                  <c:v>-0.37631377586014098</c:v>
                </c:pt>
                <c:pt idx="473">
                  <c:v>-0.35503152340133165</c:v>
                </c:pt>
                <c:pt idx="474">
                  <c:v>-0.33282106767978692</c:v>
                </c:pt>
                <c:pt idx="475">
                  <c:v>-0.30972289772871026</c:v>
                </c:pt>
                <c:pt idx="476">
                  <c:v>-0.2857797794391006</c:v>
                </c:pt>
                <c:pt idx="477">
                  <c:v>-0.26103666885794835</c:v>
                </c:pt>
                <c:pt idx="478">
                  <c:v>-0.23554062013051005</c:v>
                </c:pt>
                <c:pt idx="479">
                  <c:v>-0.20934068829099167</c:v>
                </c:pt>
                <c:pt idx="480">
                  <c:v>-0.18248782711766298</c:v>
                </c:pt>
                <c:pt idx="481">
                  <c:v>-0.15503478228000744</c:v>
                </c:pt>
                <c:pt idx="482">
                  <c:v>-0.12703598001624317</c:v>
                </c:pt>
                <c:pt idx="483">
                  <c:v>-9.8547411589860495E-2</c:v>
                </c:pt>
                <c:pt idx="484">
                  <c:v>-6.9626513783681371E-2</c:v>
                </c:pt>
                <c:pt idx="485">
                  <c:v>-4.0332045698862971E-2</c:v>
                </c:pt>
                <c:pt idx="486">
                  <c:v>-1.0723962135070752E-2</c:v>
                </c:pt>
                <c:pt idx="487">
                  <c:v>1.9136716164331449E-2</c:v>
                </c:pt>
                <c:pt idx="488">
                  <c:v>4.9188035110744641E-2</c:v>
                </c:pt>
                <c:pt idx="489">
                  <c:v>7.9367242414684402E-2</c:v>
                </c:pt>
                <c:pt idx="490">
                  <c:v>0.1096109249722711</c:v>
                </c:pt>
                <c:pt idx="491">
                  <c:v>0.13985514818489289</c:v>
                </c:pt>
                <c:pt idx="492">
                  <c:v>0.17003559689859671</c:v>
                </c:pt>
                <c:pt idx="493">
                  <c:v>0.20008771764586133</c:v>
                </c:pt>
                <c:pt idx="494">
                  <c:v>0.22994686186938701</c:v>
                </c:pt>
                <c:pt idx="495">
                  <c:v>0.25954842980510734</c:v>
                </c:pt>
                <c:pt idx="496">
                  <c:v>0.28882801469999048</c:v>
                </c:pt>
                <c:pt idx="497">
                  <c:v>0.31772154703924893</c:v>
                </c:pt>
                <c:pt idx="498">
                  <c:v>0.34616543845744546</c:v>
                </c:pt>
                <c:pt idx="499">
                  <c:v>0.37409672500836982</c:v>
                </c:pt>
                <c:pt idx="500">
                  <c:v>0.40145320947003227</c:v>
                </c:pt>
                <c:pt idx="501">
                  <c:v>0.42817360236285046</c:v>
                </c:pt>
                <c:pt idx="502">
                  <c:v>0.4541976613620311</c:v>
                </c:pt>
                <c:pt idx="503">
                  <c:v>0.47946632878841638</c:v>
                </c:pt>
                <c:pt idx="504">
                  <c:v>0.50392186686616625</c:v>
                </c:pt>
                <c:pt idx="505">
                  <c:v>0.52750799044059671</c:v>
                </c:pt>
                <c:pt idx="506">
                  <c:v>0.55016999685475598</c:v>
                </c:pt>
                <c:pt idx="507">
                  <c:v>0.57185489268969314</c:v>
                </c:pt>
                <c:pt idx="508">
                  <c:v>0.59251151707999428</c:v>
                </c:pt>
                <c:pt idx="509">
                  <c:v>0.61209066132372736</c:v>
                </c:pt>
                <c:pt idx="510">
                  <c:v>0.63054518451392061</c:v>
                </c:pt>
                <c:pt idx="511">
                  <c:v>0.6478301249274182</c:v>
                </c:pt>
                <c:pt idx="512">
                  <c:v>0.66390280691615189</c:v>
                </c:pt>
                <c:pt idx="513">
                  <c:v>0.67872294305572933</c:v>
                </c:pt>
                <c:pt idx="514">
                  <c:v>0.69225273131653209</c:v>
                </c:pt>
                <c:pt idx="515">
                  <c:v>0.70445694703342288</c:v>
                </c:pt>
                <c:pt idx="516">
                  <c:v>0.71530302946148994</c:v>
                </c:pt>
                <c:pt idx="517">
                  <c:v>0.72476116271709179</c:v>
                </c:pt>
                <c:pt idx="518">
                  <c:v>0.7328043509157296</c:v>
                </c:pt>
                <c:pt idx="519">
                  <c:v>0.73940848733091713</c:v>
                </c:pt>
                <c:pt idx="520">
                  <c:v>0.74455241741133693</c:v>
                </c:pt>
                <c:pt idx="521">
                  <c:v>0.74821799550691659</c:v>
                </c:pt>
                <c:pt idx="522">
                  <c:v>0.75039013516826014</c:v>
                </c:pt>
                <c:pt idx="523">
                  <c:v>0.75105685289786484</c:v>
                </c:pt>
                <c:pt idx="524">
                  <c:v>0.7502093052458787</c:v>
                </c:pt>
                <c:pt idx="525">
                  <c:v>0.74784181915767645</c:v>
                </c:pt>
                <c:pt idx="526">
                  <c:v>0.74395191549528616</c:v>
                </c:pt>
                <c:pt idx="527">
                  <c:v>0.73854032566957628</c:v>
                </c:pt>
                <c:pt idx="528">
                  <c:v>0.73161100133518941</c:v>
                </c:pt>
                <c:pt idx="529">
                  <c:v>0.72317111711533499</c:v>
                </c:pt>
                <c:pt idx="530">
                  <c:v>0.71323106633878175</c:v>
                </c:pt>
                <c:pt idx="531">
                  <c:v>0.70180444978663747</c:v>
                </c:pt>
                <c:pt idx="532">
                  <c:v>0.68890805746179262</c:v>
                </c:pt>
                <c:pt idx="533">
                  <c:v>0.67456184340907777</c:v>
                </c:pt>
                <c:pt idx="534">
                  <c:v>0.65878889362946136</c:v>
                </c:pt>
                <c:pt idx="535">
                  <c:v>0.64161538714655475</c:v>
                </c:pt>
                <c:pt idx="536">
                  <c:v>0.62307055029878011</c:v>
                </c:pt>
                <c:pt idx="537">
                  <c:v>0.60318660434525306</c:v>
                </c:pt>
                <c:pt idx="538">
                  <c:v>0.58199870648806484</c:v>
                </c:pt>
                <c:pt idx="539">
                  <c:v>0.55954488442807393</c:v>
                </c:pt>
                <c:pt idx="540">
                  <c:v>0.53586596458532421</c:v>
                </c:pt>
                <c:pt idx="541">
                  <c:v>0.51100549412923035</c:v>
                </c:pt>
                <c:pt idx="542">
                  <c:v>0.48500965697699067</c:v>
                </c:pt>
                <c:pt idx="543">
                  <c:v>0.45792718393206938</c:v>
                </c:pt>
                <c:pt idx="544">
                  <c:v>0.42980925714727575</c:v>
                </c:pt>
                <c:pt idx="545">
                  <c:v>0.40070940910944924</c:v>
                </c:pt>
                <c:pt idx="546">
                  <c:v>0.37068341635475122</c:v>
                </c:pt>
                <c:pt idx="547">
                  <c:v>0.33978918813506442</c:v>
                </c:pt>
                <c:pt idx="548">
                  <c:v>0.30808665026715998</c:v>
                </c:pt>
                <c:pt idx="549">
                  <c:v>0.27563762440677497</c:v>
                </c:pt>
                <c:pt idx="550">
                  <c:v>0.24250570299985683</c:v>
                </c:pt>
                <c:pt idx="551">
                  <c:v>0.20875612017271353</c:v>
                </c:pt>
                <c:pt idx="552">
                  <c:v>0.17445561883179589</c:v>
                </c:pt>
                <c:pt idx="553">
                  <c:v>0.13967231425211621</c:v>
                </c:pt>
                <c:pt idx="554">
                  <c:v>0.10447555444126247</c:v>
                </c:pt>
                <c:pt idx="555">
                  <c:v>6.8935777572866466E-2</c:v>
                </c:pt>
                <c:pt idx="556">
                  <c:v>3.3124366790169002E-2</c:v>
                </c:pt>
                <c:pt idx="557">
                  <c:v>-2.886497313951603E-3</c:v>
                </c:pt>
                <c:pt idx="558">
                  <c:v>-3.9023986228886996E-2</c:v>
                </c:pt>
                <c:pt idx="559">
                  <c:v>-7.5214774753821989E-2</c:v>
                </c:pt>
                <c:pt idx="560">
                  <c:v>-0.11138519360094637</c:v>
                </c:pt>
                <c:pt idx="561">
                  <c:v>-0.14746138305088491</c:v>
                </c:pt>
                <c:pt idx="562">
                  <c:v>-0.18336944733470145</c:v>
                </c:pt>
                <c:pt idx="563">
                  <c:v>-0.21903560941473774</c:v>
                </c:pt>
                <c:pt idx="564">
                  <c:v>-0.25438636583560675</c:v>
                </c:pt>
                <c:pt idx="565">
                  <c:v>-0.28934864131616561</c:v>
                </c:pt>
                <c:pt idx="566">
                  <c:v>-0.32384994275358908</c:v>
                </c:pt>
                <c:pt idx="567">
                  <c:v>-0.35781851231169082</c:v>
                </c:pt>
                <c:pt idx="568">
                  <c:v>-0.39118347926724145</c:v>
                </c:pt>
                <c:pt idx="569">
                  <c:v>-0.42387501029050451</c:v>
                </c:pt>
                <c:pt idx="570">
                  <c:v>-0.45582445783921965</c:v>
                </c:pt>
                <c:pt idx="571">
                  <c:v>-0.48696450634903388</c:v>
                </c:pt>
                <c:pt idx="572">
                  <c:v>-0.51722931590779708</c:v>
                </c:pt>
                <c:pt idx="573">
                  <c:v>-0.54655466310628553</c:v>
                </c:pt>
                <c:pt idx="574">
                  <c:v>-0.57487807876351471</c:v>
                </c:pt>
                <c:pt idx="575">
                  <c:v>-0.60213898223142359</c:v>
                </c:pt>
                <c:pt idx="576">
                  <c:v>-0.62827881199045665</c:v>
                </c:pt>
                <c:pt idx="577">
                  <c:v>-0.65324115225543755</c:v>
                </c:pt>
                <c:pt idx="578">
                  <c:v>-0.6769718553192009</c:v>
                </c:pt>
                <c:pt idx="579">
                  <c:v>-0.69941915937026822</c:v>
                </c:pt>
                <c:pt idx="580">
                  <c:v>-0.72053380153033209</c:v>
                </c:pt>
                <c:pt idx="581">
                  <c:v>-0.74026912586701021</c:v>
                </c:pt>
                <c:pt idx="582">
                  <c:v>-0.75858118614798897</c:v>
                </c:pt>
                <c:pt idx="583">
                  <c:v>-0.77542884311338212</c:v>
                </c:pt>
                <c:pt idx="584">
                  <c:v>-0.79077385605466732</c:v>
                </c:pt>
                <c:pt idx="585">
                  <c:v>-0.80458096850034277</c:v>
                </c:pt>
                <c:pt idx="586">
                  <c:v>-0.81681798782071491</c:v>
                </c:pt>
                <c:pt idx="587">
                  <c:v>-0.82745585857690862</c:v>
                </c:pt>
                <c:pt idx="588">
                  <c:v>-0.83646872945223227</c:v>
                </c:pt>
                <c:pt idx="589">
                  <c:v>-0.84383401361738652</c:v>
                </c:pt>
                <c:pt idx="590">
                  <c:v>-0.84953244239472103</c:v>
                </c:pt>
                <c:pt idx="591">
                  <c:v>-0.85354811210074444</c:v>
                </c:pt>
                <c:pt idx="592">
                  <c:v>-0.85586852396028523</c:v>
                </c:pt>
                <c:pt idx="593">
                  <c:v>-0.8564846170002377</c:v>
                </c:pt>
                <c:pt idx="594">
                  <c:v>-0.85539079384543382</c:v>
                </c:pt>
                <c:pt idx="595">
                  <c:v>-0.85258493935405921</c:v>
                </c:pt>
                <c:pt idx="596">
                  <c:v>-0.84806843204498372</c:v>
                </c:pt>
                <c:pt idx="597">
                  <c:v>-0.8418461482844446</c:v>
                </c:pt>
                <c:pt idx="598">
                  <c:v>-0.83392645921468822</c:v>
                </c:pt>
                <c:pt idx="599">
                  <c:v>-0.82432122042234002</c:v>
                </c:pt>
                <c:pt idx="600">
                  <c:v>-0.81304575435947446</c:v>
                </c:pt>
                <c:pt idx="601">
                  <c:v>-0.80011882554555303</c:v>
                </c:pt>
                <c:pt idx="602">
                  <c:v>-0.78556260859346849</c:v>
                </c:pt>
                <c:pt idx="603">
                  <c:v>-0.76940264911801159</c:v>
                </c:pt>
                <c:pt idx="604">
                  <c:v>-0.75166781759996304</c:v>
                </c:pt>
                <c:pt idx="605">
                  <c:v>-0.73239025629378973</c:v>
                </c:pt>
                <c:pt idx="606">
                  <c:v>-0.71160531928149473</c:v>
                </c:pt>
                <c:pt idx="607">
                  <c:v>-0.68935150578957893</c:v>
                </c:pt>
                <c:pt idx="608">
                  <c:v>-0.66567038690014391</c:v>
                </c:pt>
                <c:pt idx="609">
                  <c:v>-0.64060652580110566</c:v>
                </c:pt>
                <c:pt idx="610">
                  <c:v>-0.6142073917340044</c:v>
                </c:pt>
                <c:pt idx="611">
                  <c:v>-0.58652326781113473</c:v>
                </c:pt>
                <c:pt idx="612">
                  <c:v>-0.5576071528866543</c:v>
                </c:pt>
                <c:pt idx="613">
                  <c:v>-0.52751465767872741</c:v>
                </c:pt>
                <c:pt idx="614">
                  <c:v>-0.496303895352038</c:v>
                </c:pt>
                <c:pt idx="615">
                  <c:v>-0.46403536678141272</c:v>
                </c:pt>
                <c:pt idx="616">
                  <c:v>-0.43077184072880231</c:v>
                </c:pt>
                <c:pt idx="617">
                  <c:v>-0.39657822917629587</c:v>
                </c:pt>
                <c:pt idx="618">
                  <c:v>-0.36152145806832081</c:v>
                </c:pt>
                <c:pt idx="619">
                  <c:v>-0.32567033372573906</c:v>
                </c:pt>
                <c:pt idx="620">
                  <c:v>-0.2890954052036942</c:v>
                </c:pt>
                <c:pt idx="621">
                  <c:v>-0.25186882287383638</c:v>
                </c:pt>
                <c:pt idx="622">
                  <c:v>-0.21406419351929026</c:v>
                </c:pt>
                <c:pt idx="623">
                  <c:v>-0.17575643223842363</c:v>
                </c:pt>
                <c:pt idx="624">
                  <c:v>-0.13702161146009939</c:v>
                </c:pt>
                <c:pt idx="625">
                  <c:v>-9.793680737935051E-2</c:v>
                </c:pt>
                <c:pt idx="626">
                  <c:v>-5.8579944127940084E-2</c:v>
                </c:pt>
                <c:pt idx="627">
                  <c:v>-1.9029635999186445E-2</c:v>
                </c:pt>
                <c:pt idx="628">
                  <c:v>2.0634971949430893E-2</c:v>
                </c:pt>
                <c:pt idx="629">
                  <c:v>6.0334364588603924E-2</c:v>
                </c:pt>
                <c:pt idx="630">
                  <c:v>9.9988818374592378E-2</c:v>
                </c:pt>
                <c:pt idx="631">
                  <c:v>0.13951856363931969</c:v>
                </c:pt>
                <c:pt idx="632">
                  <c:v>0.17884394717946625</c:v>
                </c:pt>
                <c:pt idx="633">
                  <c:v>0.21788559481002576</c:v>
                </c:pt>
                <c:pt idx="634">
                  <c:v>0.25656457354749063</c:v>
                </c:pt>
                <c:pt idx="635">
                  <c:v>0.29480255308868647</c:v>
                </c:pt>
                <c:pt idx="636">
                  <c:v>0.33252196625216379</c:v>
                </c:pt>
                <c:pt idx="637">
                  <c:v>0.36964616805135381</c:v>
                </c:pt>
                <c:pt idx="638">
                  <c:v>0.40609959307101778</c:v>
                </c:pt>
                <c:pt idx="639">
                  <c:v>0.44180791082200871</c:v>
                </c:pt>
                <c:pt idx="640">
                  <c:v>0.47669817875325748</c:v>
                </c:pt>
                <c:pt idx="641">
                  <c:v>0.51069899260453244</c:v>
                </c:pt>
                <c:pt idx="642">
                  <c:v>0.54374063378886173</c:v>
                </c:pt>
                <c:pt idx="643">
                  <c:v>0.57575521349935821</c:v>
                </c:pt>
                <c:pt idx="644">
                  <c:v>0.60667681324182321</c:v>
                </c:pt>
                <c:pt idx="645">
                  <c:v>0.63644162150165351</c:v>
                </c:pt>
                <c:pt idx="646">
                  <c:v>0.66498806626136264</c:v>
                </c:pt>
                <c:pt idx="647">
                  <c:v>0.69225694309338259</c:v>
                </c:pt>
                <c:pt idx="648">
                  <c:v>0.71819153856181595</c:v>
                </c:pt>
                <c:pt idx="649">
                  <c:v>0.74273774867615605</c:v>
                </c:pt>
                <c:pt idx="650">
                  <c:v>0.76584419215022725</c:v>
                </c:pt>
                <c:pt idx="651">
                  <c:v>0.78746231822987167</c:v>
                </c:pt>
                <c:pt idx="652">
                  <c:v>0.80754650886418711</c:v>
                </c:pt>
                <c:pt idx="653">
                  <c:v>0.826054175006392</c:v>
                </c:pt>
                <c:pt idx="654">
                  <c:v>0.84294584684244733</c:v>
                </c:pt>
                <c:pt idx="655">
                  <c:v>0.85818525775789545</c:v>
                </c:pt>
                <c:pt idx="656">
                  <c:v>0.87173942186603903</c:v>
                </c:pt>
                <c:pt idx="657">
                  <c:v>0.88357870493381252</c:v>
                </c:pt>
                <c:pt idx="658">
                  <c:v>0.89367688855502192</c:v>
                </c:pt>
                <c:pt idx="659">
                  <c:v>0.90201122743446704</c:v>
                </c:pt>
                <c:pt idx="660">
                  <c:v>0.90856249966046931</c:v>
                </c:pt>
                <c:pt idx="661">
                  <c:v>0.9133150498576228</c:v>
                </c:pt>
                <c:pt idx="662">
                  <c:v>0.91625682512611328</c:v>
                </c:pt>
                <c:pt idx="663">
                  <c:v>0.91737940368866888</c:v>
                </c:pt>
                <c:pt idx="664">
                  <c:v>0.91667801618108213</c:v>
                </c:pt>
                <c:pt idx="665">
                  <c:v>0.91415155953725957</c:v>
                </c:pt>
                <c:pt idx="666">
                  <c:v>0.90980260343488828</c:v>
                </c:pt>
                <c:pt idx="667">
                  <c:v>0.90363738928298309</c:v>
                </c:pt>
                <c:pt idx="668">
                  <c:v>0.8956658217478376</c:v>
                </c:pt>
                <c:pt idx="669">
                  <c:v>0.8859014528291389</c:v>
                </c:pt>
                <c:pt idx="670">
                  <c:v>0.87436145851321578</c:v>
                </c:pt>
                <c:pt idx="671">
                  <c:v>0.86106660804562651</c:v>
                </c:pt>
                <c:pt idx="672">
                  <c:v>0.84604122588029151</c:v>
                </c:pt>
                <c:pt idx="673">
                  <c:v>0.82931314637744857</c:v>
                </c:pt>
                <c:pt idx="674">
                  <c:v>0.8109136613375032</c:v>
                </c:pt>
                <c:pt idx="675">
                  <c:v>0.79087746047247298</c:v>
                </c:pt>
                <c:pt idx="676">
                  <c:v>0.76924256493129228</c:v>
                </c:pt>
                <c:pt idx="677">
                  <c:v>0.74605025400931746</c:v>
                </c:pt>
                <c:pt idx="678">
                  <c:v>0.72134498518647283</c:v>
                </c:pt>
                <c:pt idx="679">
                  <c:v>0.69517430765206267</c:v>
                </c:pt>
                <c:pt idx="680">
                  <c:v>0.66758876948765056</c:v>
                </c:pt>
                <c:pt idx="681">
                  <c:v>0.63864181869241687</c:v>
                </c:pt>
                <c:pt idx="682">
                  <c:v>0.6083896982480349</c:v>
                </c:pt>
                <c:pt idx="683">
                  <c:v>0.5768913354323103</c:v>
                </c:pt>
                <c:pt idx="684">
                  <c:v>0.54420822560268978</c:v>
                </c:pt>
                <c:pt idx="685">
                  <c:v>0.51040431068205527</c:v>
                </c:pt>
                <c:pt idx="686">
                  <c:v>0.47554585259013016</c:v>
                </c:pt>
                <c:pt idx="687">
                  <c:v>0.43970130187422235</c:v>
                </c:pt>
                <c:pt idx="688">
                  <c:v>0.40294116180289558</c:v>
                </c:pt>
                <c:pt idx="689">
                  <c:v>0.36533784819554432</c:v>
                </c:pt>
                <c:pt idx="690">
                  <c:v>0.32696554526953725</c:v>
                </c:pt>
                <c:pt idx="691">
                  <c:v>0.28790005779501715</c:v>
                </c:pt>
                <c:pt idx="692">
                  <c:v>0.24821865985480068</c:v>
                </c:pt>
                <c:pt idx="693">
                  <c:v>0.20799994051411397</c:v>
                </c:pt>
                <c:pt idx="694">
                  <c:v>0.16732364671115688</c:v>
                </c:pt>
                <c:pt idx="695">
                  <c:v>0.12627052368525182</c:v>
                </c:pt>
                <c:pt idx="696">
                  <c:v>8.4922153264654743E-2</c:v>
                </c:pt>
                <c:pt idx="697">
                  <c:v>4.3360790340291916E-2</c:v>
                </c:pt>
                <c:pt idx="698">
                  <c:v>1.6691978558051673E-3</c:v>
                </c:pt>
                <c:pt idx="699">
                  <c:v>-4.0069519352772281E-2</c:v>
                </c:pt>
                <c:pt idx="700">
                  <c:v>-8.1772081531817475E-2</c:v>
                </c:pt>
                <c:pt idx="701">
                  <c:v>-0.1233552014617451</c:v>
                </c:pt>
                <c:pt idx="702">
                  <c:v>-0.16473575204667523</c:v>
                </c:pt>
                <c:pt idx="703">
                  <c:v>-0.20583093370303471</c:v>
                </c:pt>
                <c:pt idx="704">
                  <c:v>-0.24655844120804915</c:v>
                </c:pt>
                <c:pt idx="705">
                  <c:v>-0.28683662967034357</c:v>
                </c:pt>
                <c:pt idx="706">
                  <c:v>-0.32658467928621659</c:v>
                </c:pt>
                <c:pt idx="707">
                  <c:v>-0.36572275854768721</c:v>
                </c:pt>
                <c:pt idx="708">
                  <c:v>-0.40417218557133372</c:v>
                </c:pt>
                <c:pt idx="709">
                  <c:v>-0.44185558722061946</c:v>
                </c:pt>
                <c:pt idx="710">
                  <c:v>-0.47869705569883225</c:v>
                </c:pt>
                <c:pt idx="711">
                  <c:v>-0.51462230229457928</c:v>
                </c:pt>
                <c:pt idx="712">
                  <c:v>-0.54955880796768253</c:v>
                </c:pt>
                <c:pt idx="713">
                  <c:v>-0.58343597046935491</c:v>
                </c:pt>
                <c:pt idx="714">
                  <c:v>-0.61618524769759175</c:v>
                </c:pt>
                <c:pt idx="715">
                  <c:v>-0.64774029699616642</c:v>
                </c:pt>
                <c:pt idx="716">
                  <c:v>-0.67803711011373513</c:v>
                </c:pt>
                <c:pt idx="717">
                  <c:v>-0.70701414354820291</c:v>
                </c:pt>
                <c:pt idx="718">
                  <c:v>-0.73461244401080772</c:v>
                </c:pt>
                <c:pt idx="719">
                  <c:v>-0.76077576875405661</c:v>
                </c:pt>
                <c:pt idx="720">
                  <c:v>-0.78545070051805199</c:v>
                </c:pt>
                <c:pt idx="721">
                  <c:v>-0.80858675686041459</c:v>
                </c:pt>
                <c:pt idx="722">
                  <c:v>-0.83013649364646669</c:v>
                </c:pt>
                <c:pt idx="723">
                  <c:v>-0.85005560248781364</c:v>
                </c:pt>
                <c:pt idx="724">
                  <c:v>-0.86830300192986953</c:v>
                </c:pt>
                <c:pt idx="725">
                  <c:v>-0.88484092220126176</c:v>
                </c:pt>
                <c:pt idx="726">
                  <c:v>-0.89963498335108305</c:v>
                </c:pt>
                <c:pt idx="727">
                  <c:v>-0.91265426661321114</c:v>
                </c:pt>
                <c:pt idx="728">
                  <c:v>-0.92387137885056614</c:v>
                </c:pt>
                <c:pt idx="729">
                  <c:v>-0.93326250994610849</c:v>
                </c:pt>
                <c:pt idx="730">
                  <c:v>-0.94080748302154305</c:v>
                </c:pt>
                <c:pt idx="731">
                  <c:v>-0.94648979737916272</c:v>
                </c:pt>
                <c:pt idx="732">
                  <c:v>-0.9502966640769317</c:v>
                </c:pt>
                <c:pt idx="733">
                  <c:v>-0.95221903406171038</c:v>
                </c:pt>
                <c:pt idx="734">
                  <c:v>-0.95225161880054088</c:v>
                </c:pt>
                <c:pt idx="735">
                  <c:v>-0.95039290336503612</c:v>
                </c:pt>
                <c:pt idx="736">
                  <c:v>-0.94664515193910759</c:v>
                </c:pt>
                <c:pt idx="737">
                  <c:v>-0.94101440573554529</c:v>
                </c:pt>
                <c:pt idx="738">
                  <c:v>-0.93351047332229087</c:v>
                </c:pt>
                <c:pt idx="739">
                  <c:v>-0.92414691337451915</c:v>
                </c:pt>
                <c:pt idx="740">
                  <c:v>-0.91294100988392968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5E1-4EFD-A2EF-4F8CA953B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73984"/>
        <c:axId val="97675520"/>
      </c:scatterChart>
      <c:valAx>
        <c:axId val="976739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97675520"/>
        <c:crosses val="autoZero"/>
        <c:crossBetween val="midCat"/>
      </c:valAx>
      <c:valAx>
        <c:axId val="9767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7673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9BE28-ECE2-4B13-9A19-974B329337CF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5E5D-FBE3-4725-ABEC-A9D188D9C2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0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5E5D-FBE3-4725-ABEC-A9D188D9C2E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7394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2" y="414338"/>
            <a:ext cx="3571876" cy="431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0" algn="ctr">
              <a:spcBef>
                <a:spcPts val="0"/>
              </a:spcBef>
              <a:buSzTx/>
              <a:buNone/>
              <a:defRPr sz="1650"/>
            </a:lvl2pPr>
            <a:lvl3pPr marL="0" indent="0" algn="ctr">
              <a:spcBef>
                <a:spcPts val="0"/>
              </a:spcBef>
              <a:buSzTx/>
              <a:buNone/>
              <a:defRPr sz="1650"/>
            </a:lvl3pPr>
            <a:lvl4pPr marL="0" indent="0" algn="ctr">
              <a:spcBef>
                <a:spcPts val="0"/>
              </a:spcBef>
              <a:buSzTx/>
              <a:buNone/>
              <a:defRPr sz="1650"/>
            </a:lvl4pPr>
            <a:lvl5pPr marL="0" indent="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7358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80880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795933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214437"/>
            <a:ext cx="3571875" cy="34528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07017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06567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125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895350" y="3357563"/>
            <a:ext cx="7358063" cy="257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  <a:lvl2pPr marL="412139" indent="-174014" algn="ctr">
              <a:spcBef>
                <a:spcPts val="0"/>
              </a:spcBef>
              <a:defRPr sz="1425"/>
            </a:lvl2pPr>
            <a:lvl3pPr marL="650264" indent="-174014" algn="ctr">
              <a:spcBef>
                <a:spcPts val="0"/>
              </a:spcBef>
              <a:defRPr sz="1425"/>
            </a:lvl3pPr>
            <a:lvl4pPr marL="888389" indent="-174014" algn="ctr">
              <a:spcBef>
                <a:spcPts val="0"/>
              </a:spcBef>
              <a:defRPr sz="1425"/>
            </a:lvl4pPr>
            <a:lvl5pPr marL="1126514" indent="-174014" algn="ctr">
              <a:spcBef>
                <a:spcPts val="0"/>
              </a:spcBef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895350" y="2266950"/>
            <a:ext cx="7358063" cy="33337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/>
            </a:lvl1pPr>
          </a:lstStyle>
          <a:p>
            <a:pPr marL="0" indent="0" algn="ctr">
              <a:spcBef>
                <a:spcPts val="0"/>
              </a:spcBef>
              <a:buSzTx/>
              <a:buNone/>
            </a:pPr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8114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50288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546870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914411">
              <a:spcBef>
                <a:spcPts val="750"/>
              </a:spcBef>
              <a:buSzTx/>
              <a:buNone/>
              <a:defRPr sz="31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6" algn="ctr" defTabSz="914411">
              <a:spcBef>
                <a:spcPts val="750"/>
              </a:spcBef>
              <a:buSzTx/>
              <a:buNone/>
              <a:defRPr sz="31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11" algn="ctr" defTabSz="914411">
              <a:spcBef>
                <a:spcPts val="750"/>
              </a:spcBef>
              <a:buSzTx/>
              <a:buNone/>
              <a:defRPr sz="31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17" algn="ctr" defTabSz="914411">
              <a:spcBef>
                <a:spcPts val="750"/>
              </a:spcBef>
              <a:buSzTx/>
              <a:buNone/>
              <a:defRPr sz="31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23" algn="ctr" defTabSz="914411">
              <a:spcBef>
                <a:spcPts val="750"/>
              </a:spcBef>
              <a:buSzTx/>
              <a:buNone/>
              <a:defRPr sz="31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29990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914411">
              <a:defRPr sz="3975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11">
              <a:spcBef>
                <a:spcPts val="450"/>
              </a:spcBef>
              <a:buSzTx/>
              <a:buNone/>
              <a:defRPr sz="19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6" defTabSz="914411">
              <a:spcBef>
                <a:spcPts val="450"/>
              </a:spcBef>
              <a:buSzTx/>
              <a:buNone/>
              <a:defRPr sz="19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11" defTabSz="914411">
              <a:spcBef>
                <a:spcPts val="450"/>
              </a:spcBef>
              <a:buSzTx/>
              <a:buNone/>
              <a:defRPr sz="19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17" defTabSz="914411">
              <a:spcBef>
                <a:spcPts val="450"/>
              </a:spcBef>
              <a:buSzTx/>
              <a:buNone/>
              <a:defRPr sz="19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23" defTabSz="914411">
              <a:spcBef>
                <a:spcPts val="450"/>
              </a:spcBef>
              <a:buSzTx/>
              <a:buNone/>
              <a:defRPr sz="198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16808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342904" indent="-342904" defTabSz="914411">
              <a:spcBef>
                <a:spcPts val="638"/>
              </a:spcBef>
              <a:buSzPct val="100000"/>
              <a:buFont typeface="Arial"/>
              <a:defRPr sz="2775">
                <a:latin typeface="Calibri"/>
                <a:ea typeface="Calibri"/>
                <a:cs typeface="Calibri"/>
                <a:sym typeface="Calibri"/>
              </a:defRPr>
            </a:lvl1pPr>
            <a:lvl2pPr marL="787608" indent="-330403" defTabSz="914411">
              <a:spcBef>
                <a:spcPts val="638"/>
              </a:spcBef>
              <a:buSzPct val="100000"/>
              <a:buFont typeface="Arial"/>
              <a:buChar char="–"/>
              <a:defRPr sz="2775">
                <a:latin typeface="Calibri"/>
                <a:ea typeface="Calibri"/>
                <a:cs typeface="Calibri"/>
                <a:sym typeface="Calibri"/>
              </a:defRPr>
            </a:lvl2pPr>
            <a:lvl3pPr marL="1233593" indent="-319181" defTabSz="914411">
              <a:spcBef>
                <a:spcPts val="638"/>
              </a:spcBef>
              <a:buSzPct val="100000"/>
              <a:buFont typeface="Arial"/>
              <a:defRPr sz="2775">
                <a:latin typeface="Calibri"/>
                <a:ea typeface="Calibri"/>
                <a:cs typeface="Calibri"/>
                <a:sym typeface="Calibri"/>
              </a:defRPr>
            </a:lvl3pPr>
            <a:lvl4pPr marL="1724046" indent="-352430" defTabSz="914411">
              <a:spcBef>
                <a:spcPts val="638"/>
              </a:spcBef>
              <a:buSzPct val="100000"/>
              <a:buFont typeface="Arial"/>
              <a:buChar char="–"/>
              <a:defRPr sz="2775">
                <a:latin typeface="Calibri"/>
                <a:ea typeface="Calibri"/>
                <a:cs typeface="Calibri"/>
                <a:sym typeface="Calibri"/>
              </a:defRPr>
            </a:lvl4pPr>
            <a:lvl5pPr marL="2181252" indent="-352430" defTabSz="914411">
              <a:spcBef>
                <a:spcPts val="638"/>
              </a:spcBef>
              <a:buSzPct val="100000"/>
              <a:buFont typeface="Arial"/>
              <a:buChar char="»"/>
              <a:defRPr sz="2775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67433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11">
              <a:spcBef>
                <a:spcPts val="563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6" defTabSz="914411">
              <a:spcBef>
                <a:spcPts val="563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11" defTabSz="914411">
              <a:spcBef>
                <a:spcPts val="563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17" defTabSz="914411">
              <a:spcBef>
                <a:spcPts val="563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23" defTabSz="914411">
              <a:spcBef>
                <a:spcPts val="563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6" cy="47982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914411">
              <a:spcBef>
                <a:spcPts val="563"/>
              </a:spcBef>
              <a:buSzTx/>
              <a:buNone/>
              <a:defRPr sz="6400" b="1">
                <a:latin typeface="Calibri"/>
                <a:sym typeface="Calibri"/>
              </a:defRPr>
            </a:lvl1pPr>
          </a:lstStyle>
          <a:p>
            <a:pPr marL="0" indent="0" defTabSz="2438430">
              <a:spcBef>
                <a:spcPts val="1500"/>
              </a:spcBef>
              <a:buSzTx/>
              <a:buNone/>
              <a:defRPr sz="6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04484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69553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61765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11">
              <a:defRPr sz="1988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342904" indent="-342904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1pPr>
            <a:lvl2pPr marL="785436" indent="-328230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2pPr>
            <a:lvl3pPr marL="1218024" indent="-303613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3pPr>
            <a:lvl4pPr marL="1738244" indent="-366627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4pPr>
            <a:lvl5pPr marL="2195450" indent="-366627" defTabSz="914411">
              <a:spcBef>
                <a:spcPts val="750"/>
              </a:spcBef>
              <a:buSzPct val="100000"/>
              <a:buFont typeface="Arial"/>
              <a:buChar char="»"/>
              <a:defRPr sz="3188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sz="half" idx="13"/>
          </p:nvPr>
        </p:nvSpPr>
        <p:spPr>
          <a:xfrm>
            <a:off x="457201" y="1076327"/>
            <a:ext cx="3008313" cy="3518297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914411">
              <a:spcBef>
                <a:spcPts val="300"/>
              </a:spcBef>
              <a:buSzTx/>
              <a:buNone/>
              <a:defRPr sz="3700">
                <a:latin typeface="Calibri"/>
                <a:sym typeface="Calibri"/>
              </a:defRPr>
            </a:lvl1pPr>
          </a:lstStyle>
          <a:p>
            <a:pPr marL="0" indent="0" defTabSz="2438430">
              <a:spcBef>
                <a:spcPts val="800"/>
              </a:spcBef>
              <a:buSzTx/>
              <a:buNone/>
              <a:defRPr sz="37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16178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914411">
              <a:defRPr sz="1988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Shape 189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0" cy="308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0" cy="603647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914411">
              <a:spcBef>
                <a:spcPts val="300"/>
              </a:spcBef>
              <a:buSzTx/>
              <a:buNone/>
              <a:defRPr sz="1388">
                <a:latin typeface="Calibri"/>
                <a:ea typeface="Calibri"/>
                <a:cs typeface="Calibri"/>
                <a:sym typeface="Calibri"/>
              </a:defRPr>
            </a:lvl1pPr>
            <a:lvl2pPr marL="0" indent="457206" defTabSz="914411">
              <a:spcBef>
                <a:spcPts val="300"/>
              </a:spcBef>
              <a:buSzTx/>
              <a:buNone/>
              <a:defRPr sz="1388">
                <a:latin typeface="Calibri"/>
                <a:ea typeface="Calibri"/>
                <a:cs typeface="Calibri"/>
                <a:sym typeface="Calibri"/>
              </a:defRPr>
            </a:lvl2pPr>
            <a:lvl3pPr marL="0" indent="914411" defTabSz="914411">
              <a:spcBef>
                <a:spcPts val="300"/>
              </a:spcBef>
              <a:buSzTx/>
              <a:buNone/>
              <a:defRPr sz="1388">
                <a:latin typeface="Calibri"/>
                <a:ea typeface="Calibri"/>
                <a:cs typeface="Calibri"/>
                <a:sym typeface="Calibri"/>
              </a:defRPr>
            </a:lvl3pPr>
            <a:lvl4pPr marL="0" indent="1371617" defTabSz="914411">
              <a:spcBef>
                <a:spcPts val="300"/>
              </a:spcBef>
              <a:buSzTx/>
              <a:buNone/>
              <a:defRPr sz="1388">
                <a:latin typeface="Calibri"/>
                <a:ea typeface="Calibri"/>
                <a:cs typeface="Calibri"/>
                <a:sym typeface="Calibri"/>
              </a:defRPr>
            </a:lvl4pPr>
            <a:lvl5pPr marL="0" indent="1828823" defTabSz="914411">
              <a:spcBef>
                <a:spcPts val="300"/>
              </a:spcBef>
              <a:buSzTx/>
              <a:buNone/>
              <a:defRPr sz="1388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82285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342904" indent="-342904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1pPr>
            <a:lvl2pPr marL="785436" indent="-328230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2pPr>
            <a:lvl3pPr marL="1218024" indent="-303613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3pPr>
            <a:lvl4pPr marL="1738244" indent="-366627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4pPr>
            <a:lvl5pPr marL="2195450" indent="-366627" defTabSz="914411">
              <a:spcBef>
                <a:spcPts val="750"/>
              </a:spcBef>
              <a:buSzPct val="100000"/>
              <a:buFont typeface="Arial"/>
              <a:buChar char="»"/>
              <a:defRPr sz="3188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36557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 lIns="45719" tIns="45719" rIns="45719" bIns="45719"/>
          <a:lstStyle>
            <a:lvl1pPr defTabSz="914411">
              <a:defRPr sz="4388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342904" indent="-342904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1pPr>
            <a:lvl2pPr marL="785436" indent="-328230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2pPr>
            <a:lvl3pPr marL="1218024" indent="-303613" defTabSz="914411">
              <a:spcBef>
                <a:spcPts val="750"/>
              </a:spcBef>
              <a:buSzPct val="100000"/>
              <a:buFont typeface="Arial"/>
              <a:defRPr sz="3188">
                <a:latin typeface="Calibri"/>
                <a:ea typeface="Calibri"/>
                <a:cs typeface="Calibri"/>
                <a:sym typeface="Calibri"/>
              </a:defRPr>
            </a:lvl3pPr>
            <a:lvl4pPr marL="1738244" indent="-366627" defTabSz="914411">
              <a:spcBef>
                <a:spcPts val="750"/>
              </a:spcBef>
              <a:buSzPct val="100000"/>
              <a:buFont typeface="Arial"/>
              <a:buChar char="–"/>
              <a:defRPr sz="3188">
                <a:latin typeface="Calibri"/>
                <a:ea typeface="Calibri"/>
                <a:cs typeface="Calibri"/>
                <a:sym typeface="Calibri"/>
              </a:defRPr>
            </a:lvl4pPr>
            <a:lvl5pPr marL="2195450" indent="-366627" defTabSz="914411">
              <a:spcBef>
                <a:spcPts val="750"/>
              </a:spcBef>
              <a:buSzPct val="100000"/>
              <a:buFont typeface="Arial"/>
              <a:buChar char="»"/>
              <a:defRPr sz="3188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11726" y="4765687"/>
            <a:ext cx="275074" cy="27699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3279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685800">
              <a:spcBef>
                <a:spcPts val="563"/>
              </a:spcBef>
              <a:buSz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 algn="ctr" defTabSz="685800">
              <a:spcBef>
                <a:spcPts val="563"/>
              </a:spcBef>
              <a:buSz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 algn="ctr" defTabSz="685800">
              <a:spcBef>
                <a:spcPts val="563"/>
              </a:spcBef>
              <a:buSz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 algn="ctr" defTabSz="685800">
              <a:spcBef>
                <a:spcPts val="563"/>
              </a:spcBef>
              <a:buSz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 algn="ctr" defTabSz="685800">
              <a:spcBef>
                <a:spcPts val="563"/>
              </a:spcBef>
              <a:buSz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36211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57175" indent="-257175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587828" indent="-244928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303020" indent="-274320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563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Shape 227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1752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 defTabSz="685800">
              <a:defRPr sz="3000" b="1" cap="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0" cy="112514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spcBef>
                <a:spcPts val="338"/>
              </a:spcBef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338"/>
              </a:spcBef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338"/>
              </a:spcBef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338"/>
              </a:spcBef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338"/>
              </a:spcBef>
              <a:buSzTx/>
              <a:buNone/>
              <a:defRPr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83886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3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57175" indent="-257175" defTabSz="685800">
              <a:spcBef>
                <a:spcPts val="488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marL="592931" indent="-250031" defTabSz="685800">
              <a:spcBef>
                <a:spcPts val="488"/>
              </a:spcBef>
              <a:buSzPct val="100000"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2pPr>
            <a:lvl3pPr marL="925830" indent="-240030" defTabSz="685800">
              <a:spcBef>
                <a:spcPts val="488"/>
              </a:spcBef>
              <a:buSzPct val="100000"/>
              <a:buFont typeface="Arial"/>
              <a:defRPr sz="2100">
                <a:latin typeface="Calibri"/>
                <a:ea typeface="Calibri"/>
                <a:cs typeface="Calibri"/>
                <a:sym typeface="Calibri"/>
              </a:defRPr>
            </a:lvl3pPr>
            <a:lvl4pPr marL="1295400" indent="-266700" defTabSz="685800">
              <a:spcBef>
                <a:spcPts val="488"/>
              </a:spcBef>
              <a:buSzPct val="100000"/>
              <a:buFont typeface="Arial"/>
              <a:buChar char="–"/>
              <a:defRPr sz="2100">
                <a:latin typeface="Calibri"/>
                <a:ea typeface="Calibri"/>
                <a:cs typeface="Calibri"/>
                <a:sym typeface="Calibri"/>
              </a:defRPr>
            </a:lvl4pPr>
            <a:lvl5pPr marL="1638300" indent="-266700" defTabSz="685800">
              <a:spcBef>
                <a:spcPts val="488"/>
              </a:spcBef>
              <a:buSzPct val="100000"/>
              <a:buFont typeface="Arial"/>
              <a:buChar char="»"/>
              <a:defRPr sz="21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hape 245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35702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spcBef>
                <a:spcPts val="413"/>
              </a:spcBef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413"/>
              </a:spcBef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413"/>
              </a:spcBef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413"/>
              </a:spcBef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413"/>
              </a:spcBef>
              <a:buSzTx/>
              <a:buNone/>
              <a:defRPr sz="18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6" cy="479822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685800">
              <a:spcBef>
                <a:spcPts val="413"/>
              </a:spcBef>
              <a:buSzTx/>
              <a:buNone/>
              <a:defRPr sz="4800" b="1">
                <a:latin typeface="Calibri"/>
                <a:sym typeface="Calibri"/>
              </a:defRPr>
            </a:lvl1pPr>
          </a:lstStyle>
          <a:p>
            <a:pPr marL="0" indent="0" defTabSz="1828800">
              <a:spcBef>
                <a:spcPts val="1100"/>
              </a:spcBef>
              <a:buSzTx/>
              <a:buNone/>
              <a:defRPr sz="4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457768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202615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50399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6858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1" cy="438983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57175" indent="-257175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587828" indent="-244928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303020" indent="-274320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563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3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685800">
              <a:spcBef>
                <a:spcPts val="225"/>
              </a:spcBef>
              <a:buSzTx/>
              <a:buNone/>
              <a:defRPr sz="2800">
                <a:latin typeface="Calibri"/>
                <a:sym typeface="Calibri"/>
              </a:defRPr>
            </a:lvl1pPr>
          </a:lstStyle>
          <a:p>
            <a:pPr marL="0" indent="0" defTabSz="1828800">
              <a:spcBef>
                <a:spcPts val="600"/>
              </a:spcBef>
              <a:buSzTx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89396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 defTabSz="685800">
              <a:defRPr sz="1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8" name="Shape 288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89" name="Shape 289"/>
          <p:cNvSpPr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defTabSz="685800">
              <a:spcBef>
                <a:spcPts val="225"/>
              </a:spcBef>
              <a:buSzTx/>
              <a:buNone/>
              <a:defRPr sz="1050">
                <a:latin typeface="Calibri"/>
                <a:ea typeface="Calibri"/>
                <a:cs typeface="Calibri"/>
                <a:sym typeface="Calibri"/>
              </a:defRPr>
            </a:lvl1pPr>
            <a:lvl2pPr marL="0" indent="342900" defTabSz="685800">
              <a:spcBef>
                <a:spcPts val="225"/>
              </a:spcBef>
              <a:buSzTx/>
              <a:buNone/>
              <a:defRPr sz="1050">
                <a:latin typeface="Calibri"/>
                <a:ea typeface="Calibri"/>
                <a:cs typeface="Calibri"/>
                <a:sym typeface="Calibri"/>
              </a:defRPr>
            </a:lvl2pPr>
            <a:lvl3pPr marL="0" indent="685800" defTabSz="685800">
              <a:spcBef>
                <a:spcPts val="225"/>
              </a:spcBef>
              <a:buSzTx/>
              <a:buNone/>
              <a:defRPr sz="1050">
                <a:latin typeface="Calibri"/>
                <a:ea typeface="Calibri"/>
                <a:cs typeface="Calibri"/>
                <a:sym typeface="Calibri"/>
              </a:defRPr>
            </a:lvl3pPr>
            <a:lvl4pPr marL="0" indent="1028700" defTabSz="685800">
              <a:spcBef>
                <a:spcPts val="225"/>
              </a:spcBef>
              <a:buSzTx/>
              <a:buNone/>
              <a:defRPr sz="1050">
                <a:latin typeface="Calibri"/>
                <a:ea typeface="Calibri"/>
                <a:cs typeface="Calibri"/>
                <a:sym typeface="Calibri"/>
              </a:defRPr>
            </a:lvl4pPr>
            <a:lvl5pPr marL="0" indent="1371600" defTabSz="685800">
              <a:spcBef>
                <a:spcPts val="225"/>
              </a:spcBef>
              <a:buSzTx/>
              <a:buNone/>
              <a:defRPr sz="105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94722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3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57175" indent="-257175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587828" indent="-244928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303020" indent="-274320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563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067116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bg>
      <p:bgPr>
        <a:gradFill flip="none" rotWithShape="1">
          <a:gsLst>
            <a:gs pos="0">
              <a:srgbClr val="000000"/>
            </a:gs>
            <a:gs pos="1000">
              <a:srgbClr val="00000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lIns="45719" tIns="45719" rIns="45719" bIns="45719"/>
          <a:lstStyle>
            <a:lvl1pPr defTabSz="685800">
              <a:defRPr sz="33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257175" indent="-257175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587828" indent="-244928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914400" indent="-228600" defTabSz="685800">
              <a:spcBef>
                <a:spcPts val="563"/>
              </a:spcBef>
              <a:buSzPct val="100000"/>
              <a:buFont typeface="Arial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303020" indent="-274320" defTabSz="685800">
              <a:spcBef>
                <a:spcPts val="563"/>
              </a:spcBef>
              <a:buSzPct val="100000"/>
              <a:buFont typeface="Arial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1645920" indent="-274320" defTabSz="685800">
              <a:spcBef>
                <a:spcPts val="563"/>
              </a:spcBef>
              <a:buSzPct val="100000"/>
              <a:buFont typeface="Arial"/>
              <a:buChar char="»"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8459817" y="4788771"/>
            <a:ext cx="226983" cy="23083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47563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/>
        </p:nvSpPr>
        <p:spPr>
          <a:xfrm rot="19724275">
            <a:off x="2172916" y="778829"/>
            <a:ext cx="5430466" cy="4280243"/>
          </a:xfrm>
          <a:prstGeom prst="ellipse">
            <a:avLst/>
          </a:prstGeom>
          <a:gradFill>
            <a:gsLst>
              <a:gs pos="0">
                <a:srgbClr val="ACB3B6">
                  <a:alpha val="7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5" name="Shape 325"/>
          <p:cNvSpPr/>
          <p:nvPr/>
        </p:nvSpPr>
        <p:spPr>
          <a:xfrm rot="17656910">
            <a:off x="937341" y="874406"/>
            <a:ext cx="4153856" cy="3360346"/>
          </a:xfrm>
          <a:prstGeom prst="ellipse">
            <a:avLst/>
          </a:prstGeom>
          <a:gradFill>
            <a:gsLst>
              <a:gs pos="0">
                <a:srgbClr val="ACB3B6">
                  <a:alpha val="8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6" name="Shape 326"/>
          <p:cNvSpPr/>
          <p:nvPr/>
        </p:nvSpPr>
        <p:spPr>
          <a:xfrm rot="19724275">
            <a:off x="3601466" y="87640"/>
            <a:ext cx="4859523" cy="3566070"/>
          </a:xfrm>
          <a:prstGeom prst="ellipse">
            <a:avLst/>
          </a:prstGeom>
          <a:gradFill>
            <a:gsLst>
              <a:gs pos="0">
                <a:srgbClr val="ACB3B6">
                  <a:alpha val="8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1883092" y="157162"/>
            <a:ext cx="5657851" cy="2528888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342900">
              <a:defRPr sz="45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2743200" y="2528888"/>
            <a:ext cx="4629150" cy="519812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 defTabSz="342900">
              <a:spcBef>
                <a:spcPts val="188"/>
              </a:spcBef>
              <a:buSzTx/>
              <a:buNone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indent="0" defTabSz="342900">
              <a:spcBef>
                <a:spcPts val="188"/>
              </a:spcBef>
              <a:buSzTx/>
              <a:buNone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indent="0" defTabSz="342900">
              <a:spcBef>
                <a:spcPts val="188"/>
              </a:spcBef>
              <a:buSzTx/>
              <a:buNone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indent="0" defTabSz="342900">
              <a:spcBef>
                <a:spcPts val="188"/>
              </a:spcBef>
              <a:buSzTx/>
              <a:buNone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indent="0" defTabSz="342900">
              <a:spcBef>
                <a:spcPts val="188"/>
              </a:spcBef>
              <a:buSzTx/>
              <a:buNone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xfrm>
            <a:off x="1760220" y="4388501"/>
            <a:ext cx="213264" cy="221599"/>
          </a:xfrm>
          <a:prstGeom prst="rect">
            <a:avLst/>
          </a:prstGeom>
        </p:spPr>
        <p:txBody>
          <a:bodyPr lIns="18288" tIns="18288" rIns="18288" bIns="18288" anchor="b"/>
          <a:lstStyle>
            <a:lvl1pPr algn="l" defTabSz="342900">
              <a:defRPr sz="12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91439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 rot="19724275">
            <a:off x="2172916" y="778829"/>
            <a:ext cx="5430466" cy="4280243"/>
          </a:xfrm>
          <a:prstGeom prst="ellipse">
            <a:avLst/>
          </a:prstGeom>
          <a:gradFill>
            <a:gsLst>
              <a:gs pos="0">
                <a:srgbClr val="ACB3B6">
                  <a:alpha val="7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7" name="Shape 337"/>
          <p:cNvSpPr/>
          <p:nvPr/>
        </p:nvSpPr>
        <p:spPr>
          <a:xfrm rot="17656910">
            <a:off x="937341" y="874406"/>
            <a:ext cx="4153856" cy="3360346"/>
          </a:xfrm>
          <a:prstGeom prst="ellipse">
            <a:avLst/>
          </a:prstGeom>
          <a:gradFill>
            <a:gsLst>
              <a:gs pos="0">
                <a:srgbClr val="ACB3B6">
                  <a:alpha val="8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8" name="Shape 338"/>
          <p:cNvSpPr/>
          <p:nvPr/>
        </p:nvSpPr>
        <p:spPr>
          <a:xfrm rot="19724275">
            <a:off x="3601466" y="87640"/>
            <a:ext cx="4859523" cy="3566070"/>
          </a:xfrm>
          <a:prstGeom prst="ellipse">
            <a:avLst/>
          </a:prstGeom>
          <a:gradFill>
            <a:gsLst>
              <a:gs pos="0">
                <a:srgbClr val="ACB3B6">
                  <a:alpha val="8000"/>
                </a:srgbClr>
              </a:gs>
              <a:gs pos="58000">
                <a:srgbClr val="5A8CBB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hangingPunct="0">
              <a:defRPr sz="3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sz="1350" kern="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9" name="Shape 339"/>
          <p:cNvSpPr>
            <a:spLocks noGrp="1"/>
          </p:cNvSpPr>
          <p:nvPr>
            <p:ph type="body" sz="half" idx="1"/>
          </p:nvPr>
        </p:nvSpPr>
        <p:spPr>
          <a:xfrm>
            <a:off x="2743200" y="400050"/>
            <a:ext cx="4572000" cy="2971800"/>
          </a:xfrm>
          <a:prstGeom prst="rect">
            <a:avLst/>
          </a:prstGeom>
        </p:spPr>
        <p:txBody>
          <a:bodyPr lIns="91438" tIns="91438" rIns="91438" bIns="91438"/>
          <a:lstStyle>
            <a:lvl1pPr marL="198882" indent="-192023" defTabSz="342900">
              <a:spcBef>
                <a:spcPts val="188"/>
              </a:spcBef>
              <a:buSzPct val="60000"/>
              <a:buFont typeface="Wingdings"/>
              <a:buChar char=""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356255" indent="-212237" defTabSz="342900">
              <a:spcBef>
                <a:spcPts val="188"/>
              </a:spcBef>
              <a:buSzPct val="60000"/>
              <a:buFont typeface="Wingdings"/>
              <a:buChar char=""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518384" indent="-237206" defTabSz="342900">
              <a:spcBef>
                <a:spcPts val="188"/>
              </a:spcBef>
              <a:buSzPct val="60000"/>
              <a:buFont typeface="Wingdings"/>
              <a:buChar char=""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670369" indent="-252031" defTabSz="342900">
              <a:spcBef>
                <a:spcPts val="188"/>
              </a:spcBef>
              <a:buSzPct val="60000"/>
              <a:buFont typeface="Wingdings"/>
              <a:buChar char=""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790041" indent="-268833" defTabSz="342900">
              <a:spcBef>
                <a:spcPts val="188"/>
              </a:spcBef>
              <a:buSzPct val="60000"/>
              <a:buFont typeface="Wingdings"/>
              <a:buChar char=""/>
              <a:defRPr sz="15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1725930" y="3371850"/>
            <a:ext cx="5657851" cy="971550"/>
          </a:xfrm>
          <a:prstGeom prst="rect">
            <a:avLst/>
          </a:prstGeom>
        </p:spPr>
        <p:txBody>
          <a:bodyPr lIns="91438" tIns="91438" rIns="91438" bIns="91438" anchor="b"/>
          <a:lstStyle>
            <a:lvl1pPr algn="l" defTabSz="342900">
              <a:defRPr sz="3675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Title Text</a:t>
            </a:r>
          </a:p>
        </p:txBody>
      </p:sp>
      <p:sp>
        <p:nvSpPr>
          <p:cNvPr id="341" name="Shape 341"/>
          <p:cNvSpPr>
            <a:spLocks noGrp="1"/>
          </p:cNvSpPr>
          <p:nvPr>
            <p:ph type="sldNum" sz="quarter" idx="2"/>
          </p:nvPr>
        </p:nvSpPr>
        <p:spPr>
          <a:xfrm>
            <a:off x="1760220" y="4388501"/>
            <a:ext cx="213264" cy="221599"/>
          </a:xfrm>
          <a:prstGeom prst="rect">
            <a:avLst/>
          </a:prstGeom>
        </p:spPr>
        <p:txBody>
          <a:bodyPr lIns="18288" tIns="18288" rIns="18288" bIns="18288" anchor="b"/>
          <a:lstStyle>
            <a:lvl1pPr algn="l" defTabSz="342900">
              <a:defRPr sz="12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575403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chemeClr val="tx1"/>
            </a:gs>
            <a:gs pos="0">
              <a:srgbClr val="00B0F0"/>
            </a:gs>
            <a:gs pos="39999">
              <a:srgbClr val="0A128C"/>
            </a:gs>
            <a:gs pos="70000">
              <a:srgbClr val="181CC7"/>
            </a:gs>
            <a:gs pos="100000">
              <a:srgbClr val="00467A"/>
            </a:gs>
            <a:gs pos="100000">
              <a:srgbClr val="00467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FC80-2D2F-4F52-A492-B22526618B0B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00F9-36C4-46D2-B1CC-271865A4DE7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214437"/>
            <a:ext cx="7877175" cy="345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47791" y="4905375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63" hangingPunct="0"/>
            <a:fld id="{86CB4B4D-7CA3-9044-876B-883B54F8677D}" type="slidenum">
              <a:rPr lang="en-GB" kern="0" smtClean="0">
                <a:solidFill>
                  <a:srgbClr val="000000"/>
                </a:solidFill>
                <a:latin typeface="Helvetica Light"/>
                <a:sym typeface="Helvetica Light"/>
              </a:rPr>
              <a:pPr algn="ctr" defTabSz="309563" hangingPunct="0"/>
              <a:t>‹#›</a:t>
            </a:fld>
            <a:endParaRPr lang="en-GB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365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fish&#10;&#10;Description generated with high confidence">
            <a:extLst>
              <a:ext uri="{FF2B5EF4-FFF2-40B4-BE49-F238E27FC236}">
                <a16:creationId xmlns:a16="http://schemas.microsoft.com/office/drawing/2014/main" id="{14D20F5F-84D0-467F-9EC5-2CB44CB3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795"/>
            <a:ext cx="9144000" cy="3548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M Scaler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2724950"/>
          </a:xfrm>
        </p:spPr>
        <p:txBody>
          <a:bodyPr/>
          <a:lstStyle/>
          <a:p>
            <a:pPr algn="ctr">
              <a:buNone/>
            </a:pPr>
            <a:r>
              <a:rPr lang="en-GB" dirty="0">
                <a:solidFill>
                  <a:schemeClr val="bg1"/>
                </a:solidFill>
              </a:rPr>
              <a:t>An introduction to Rob Watts’ M </a:t>
            </a:r>
            <a:r>
              <a:rPr lang="en-GB">
                <a:solidFill>
                  <a:schemeClr val="bg1"/>
                </a:solidFill>
              </a:rPr>
              <a:t>scaler technology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4629900"/>
            <a:ext cx="2091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Copyright Rob Watts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E7C68-F9D4-4A15-98BB-FC462D1F47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6" y="4299942"/>
            <a:ext cx="1869214" cy="6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4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Reconstruction of timing – filter algorithm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915566"/>
            <a:ext cx="8856984" cy="3744416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  <a:buNone/>
            </a:pPr>
            <a:endParaRPr lang="en-GB" sz="195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1950" dirty="0">
                <a:solidFill>
                  <a:schemeClr val="bg1"/>
                </a:solidFill>
              </a:rPr>
              <a:t> The filter algorithm can be created to improve timing accuracy making best use of available tap length</a:t>
            </a:r>
          </a:p>
          <a:p>
            <a:pPr marL="0" indent="0">
              <a:buSzPct val="100000"/>
            </a:pPr>
            <a:r>
              <a:rPr lang="en-GB" sz="1950" dirty="0">
                <a:solidFill>
                  <a:schemeClr val="bg1"/>
                </a:solidFill>
              </a:rPr>
              <a:t> The WTA algorithm is a unique windowing function that is intended to minimize transient timing errors</a:t>
            </a:r>
          </a:p>
          <a:p>
            <a:pPr marL="0" indent="0">
              <a:buSzPct val="100000"/>
            </a:pPr>
            <a:r>
              <a:rPr lang="en-GB" sz="1950" dirty="0">
                <a:solidFill>
                  <a:schemeClr val="bg1"/>
                </a:solidFill>
              </a:rPr>
              <a:t> It has been improved over 20 years, with many listening tests to optimize the sound quality</a:t>
            </a:r>
          </a:p>
          <a:p>
            <a:pPr marL="0" indent="0">
              <a:buSzPct val="100000"/>
            </a:pPr>
            <a:r>
              <a:rPr lang="en-GB" sz="1950" dirty="0">
                <a:solidFill>
                  <a:schemeClr val="bg1"/>
                </a:solidFill>
              </a:rPr>
              <a:t> The algorithm is very much closer to an ideal </a:t>
            </a:r>
            <a:r>
              <a:rPr lang="en-GB" sz="1950" dirty="0" err="1">
                <a:solidFill>
                  <a:schemeClr val="bg1"/>
                </a:solidFill>
              </a:rPr>
              <a:t>sinc</a:t>
            </a:r>
            <a:r>
              <a:rPr lang="en-GB" sz="1950" dirty="0">
                <a:solidFill>
                  <a:schemeClr val="bg1"/>
                </a:solidFill>
              </a:rPr>
              <a:t> function than all other windowing functions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470ED-6E7A-44CB-9C53-C54575407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7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WTA filter tap length history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96" y="679721"/>
            <a:ext cx="9001000" cy="3908253"/>
          </a:xfrm>
        </p:spPr>
        <p:txBody>
          <a:bodyPr wrap="square" anchor="ctr" anchorCtr="1">
            <a:normAutofit fontScale="92500" lnSpcReduction="10000"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1024 taps – DAC 64 - 1999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18,000 taps – QBD76 - 2008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26,000 taps – Hugo - 2013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164,000 taps – Dave - 2015</a:t>
            </a:r>
          </a:p>
          <a:p>
            <a:pPr marL="0" indent="0">
              <a:buSzPct val="100000"/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Each increase in tap length together with continuous improvements to the WTA algorithm has given much better sound quality </a:t>
            </a: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Much better bass definition (being able to follow the tune),  improved sound-staging, instrument separation and focus, more varied instrument timbre</a:t>
            </a: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You can perceive the starting and stopping of notes much more easily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5DE7E-3FCF-4A28-B7AE-70E4E51A5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0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7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My 35 year Mission Impossible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699542"/>
            <a:ext cx="8291264" cy="4050450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I studied electronics as a science degree in 1979-83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I also had researched the physiology of hearing, when it was apparent that transients were a major factor for perception of music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Shannon sampling theory was studied in depth in 1981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It was apparent to me that reconstruction using conventional filters would create transient timing errors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My prediction – 1 M taps was essential for digital to sound good, as this allows 16 bit interpolation accuracy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1 M taps in 1981 was utterly impossible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EFF4A-8640-4500-A178-92594A90D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44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New FPGA – Xilinx XC7A200T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0256" y="852906"/>
            <a:ext cx="4896544" cy="3726414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Only recently available in production quantities</a:t>
            </a: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740 DSP cores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215,360 logic cells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16Mb total memory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This device allows 1,015,808 WTA taps, thus meeting my 35 year Mission Impossible…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3291830" cy="3147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1FFA5C-0F68-46CC-8906-FF96AA2C76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6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Why </a:t>
            </a:r>
            <a:r>
              <a:rPr lang="en-GB" sz="5400" dirty="0" err="1">
                <a:solidFill>
                  <a:srgbClr val="FFFF66"/>
                </a:solidFill>
              </a:rPr>
              <a:t>1M</a:t>
            </a:r>
            <a:r>
              <a:rPr lang="en-GB" sz="5400" dirty="0">
                <a:solidFill>
                  <a:srgbClr val="FFFF66"/>
                </a:solidFill>
              </a:rPr>
              <a:t> taps on the M Scaler?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96" y="756274"/>
            <a:ext cx="6050705" cy="3831700"/>
          </a:xfrm>
        </p:spPr>
        <p:txBody>
          <a:bodyPr wrap="square" anchor="ctr" anchorCtr="1">
            <a:normAutofit lnSpcReduction="10000"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With </a:t>
            </a:r>
            <a:r>
              <a:rPr lang="en-GB" sz="2000" dirty="0" err="1">
                <a:solidFill>
                  <a:schemeClr val="bg1"/>
                </a:solidFill>
              </a:rPr>
              <a:t>1M</a:t>
            </a:r>
            <a:r>
              <a:rPr lang="en-GB" sz="2000" dirty="0">
                <a:solidFill>
                  <a:schemeClr val="bg1"/>
                </a:solidFill>
              </a:rPr>
              <a:t> taps the WTA filter is identical to the ideal </a:t>
            </a:r>
            <a:r>
              <a:rPr lang="en-GB" sz="2000" dirty="0" err="1">
                <a:solidFill>
                  <a:schemeClr val="bg1"/>
                </a:solidFill>
              </a:rPr>
              <a:t>sinc</a:t>
            </a:r>
            <a:r>
              <a:rPr lang="en-GB" sz="2000" dirty="0">
                <a:solidFill>
                  <a:schemeClr val="bg1"/>
                </a:solidFill>
              </a:rPr>
              <a:t> function filter to a better than 16 bit accuracy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This means that reconstruction is guaranteed to be more than 16 bit accurate – even the best DACs today are only 2 or 3 bits accurate with reconstruction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Initial testing with 512,000 taps gave a surprisingly large SQ improvement on 164,000 – so pushing to the limit was rewarding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Getting 1M taps was extremely challenging – I needed to develop a completely new filter architecture to ensure max memory efficiency and for the FPGA to run fast enough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01" y="1851255"/>
            <a:ext cx="3078892" cy="1926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FA64A-607C-4A9F-9CDD-DB49F65F2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45" y="0"/>
            <a:ext cx="72715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470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7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Hugo M Scaler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1" y="1212322"/>
            <a:ext cx="4536504" cy="3665528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Full 1,015,808 WTA taps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Multiple inputs – galvanically isolated USB, two BNC, two optical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Dual BNC 44.1 kHz to 768 kHz outputs galvanically isolated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Single BNC 44.1 to 384 kHz output, optical 44.1 to 192 kHz output too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Adjustable sample rate OP, with pass-thru mode</a:t>
            </a: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4DD14-36B7-4246-B8CA-69076AE26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  <p:pic>
        <p:nvPicPr>
          <p:cNvPr id="8" name="Picture 7" descr="A close up of electronics&#10;&#10;Description generated with very high confidence">
            <a:extLst>
              <a:ext uri="{FF2B5EF4-FFF2-40B4-BE49-F238E27FC236}">
                <a16:creationId xmlns:a16="http://schemas.microsoft.com/office/drawing/2014/main" id="{92D76229-4E16-4515-A9BB-5F3074A95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" y="1275606"/>
            <a:ext cx="456904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5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67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Hugo M Scaler features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114" y="275010"/>
            <a:ext cx="9144000" cy="2944812"/>
          </a:xfrm>
        </p:spPr>
        <p:txBody>
          <a:bodyPr wrap="square" anchor="ctr" anchorCtr="1">
            <a:normAutofit/>
          </a:bodyPr>
          <a:lstStyle/>
          <a:p>
            <a:pPr marL="0" indent="0">
              <a:buSzPct val="100000"/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Video mode for lower delay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Auto modes for video and source selection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Remote control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DX mode for volume and HF filter control for connection to future DX power amps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Powers from 9 to </a:t>
            </a:r>
            <a:r>
              <a:rPr lang="en-GB" sz="2000" dirty="0" err="1">
                <a:solidFill>
                  <a:schemeClr val="bg1"/>
                </a:solidFill>
              </a:rPr>
              <a:t>15v</a:t>
            </a:r>
            <a:r>
              <a:rPr lang="en-GB" sz="2000" dirty="0">
                <a:solidFill>
                  <a:schemeClr val="bg1"/>
                </a:solidFill>
              </a:rPr>
              <a:t> – portable battery bank can power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4DD14-36B7-4246-B8CA-69076AE26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F5E6AC-F031-461A-81B5-05FA94464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9822"/>
            <a:ext cx="9144000" cy="130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53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44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WTA M Scaler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89021"/>
            <a:ext cx="7750663" cy="2834857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The World’s most advanced filter technology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Redefines sound quality from digital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600" dirty="0">
                <a:solidFill>
                  <a:schemeClr val="bg1"/>
                </a:solidFill>
              </a:rPr>
              <a:t>Timing of transients accuracy to a completely unprecedented level – better than 16 bit accuracy of re-creating the original un-sampled analogue signal</a:t>
            </a:r>
          </a:p>
          <a:p>
            <a:pPr algn="ctr">
              <a:buNone/>
            </a:pPr>
            <a:endParaRPr lang="en-GB" sz="26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GB" sz="2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8184" y="3893413"/>
            <a:ext cx="2566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Copyright Rob Watts 2016-2018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1A6BD-C8BC-441C-B3F6-4CC092E6C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7762"/>
            <a:ext cx="1869214" cy="659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2D8A4-B88E-41D3-ACA2-5706BAF4FA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2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Perception – timing and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628" y="1815667"/>
            <a:ext cx="6696744" cy="2778956"/>
          </a:xfrm>
        </p:spPr>
        <p:txBody>
          <a:bodyPr>
            <a:normAutofit fontScale="92500"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Timing is an essential perceptual cue – transients are very important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The brain has a tapped delay line with neurons firing with a resolution of about 4uS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This is used as one perceptual cue for left to right (lateral) placement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The brain calculates placement to within 2 degrees</a:t>
            </a:r>
          </a:p>
          <a:p>
            <a:r>
              <a:rPr lang="en-GB" sz="1800" dirty="0">
                <a:solidFill>
                  <a:schemeClr val="bg1"/>
                </a:solidFill>
              </a:rPr>
              <a:t>It also calculates depth perception to extraordinary precision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The 4uS threshold implies that the brain samples data at 250kHz – much faster than CD </a:t>
            </a:r>
          </a:p>
          <a:p>
            <a:pPr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FECEB-9736-41DE-84B6-897AF5CCB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2"/>
            <a:ext cx="9144000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Perception – transients and bass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482" y="1923678"/>
            <a:ext cx="4950620" cy="2940976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Perception of bass pitch by the ears is poor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The brain calculates bass pitch from starting transients</a:t>
            </a:r>
          </a:p>
          <a:p>
            <a:r>
              <a:rPr lang="en-GB" sz="1800" dirty="0">
                <a:solidFill>
                  <a:schemeClr val="bg1"/>
                </a:solidFill>
              </a:rPr>
              <a:t>Remove the transients and it’s difficult to follow the bass tune – one can’t perceive bass pitch</a:t>
            </a:r>
          </a:p>
          <a:p>
            <a:pPr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94880-2A04-453B-AE76-6640E5B0C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" y="1347614"/>
            <a:ext cx="4193381" cy="2786063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519BF-4352-4BC3-A8A8-C3931EEEE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8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Perception – transients and timbre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3380" y="1923678"/>
            <a:ext cx="4950620" cy="223224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chemeClr val="bg1"/>
                </a:solidFill>
              </a:rPr>
              <a:t>Perception of timbre depends upon transients</a:t>
            </a:r>
          </a:p>
          <a:p>
            <a:r>
              <a:rPr lang="en-GB" sz="1800" dirty="0">
                <a:solidFill>
                  <a:schemeClr val="bg1"/>
                </a:solidFill>
              </a:rPr>
              <a:t>Remove the transients and it becomes very difficult to tell the difference between a trumpet and a piano.</a:t>
            </a:r>
          </a:p>
          <a:p>
            <a:pPr>
              <a:buNone/>
            </a:pPr>
            <a:r>
              <a:rPr lang="en-GB" sz="1800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5B0FFE-04D9-4131-86B4-DF4EB5217F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22"/>
            <a:ext cx="4197959" cy="259228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C8A0BC-CE51-4087-9B05-2238CD714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11" y="-20538"/>
            <a:ext cx="9125497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Why is digital audio so bad?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608" y="1105703"/>
            <a:ext cx="7722858" cy="38764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</a:rPr>
              <a:t>It’s all in the timing of transients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We perceive pitch from transients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We perceive sound stage from transients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We perceive timbre from transients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We perceive starting and stopping of notes from transients </a:t>
            </a:r>
          </a:p>
          <a:p>
            <a:pPr lvl="1">
              <a:buNone/>
            </a:pPr>
            <a:r>
              <a:rPr lang="en-GB" sz="1500" dirty="0">
                <a:solidFill>
                  <a:schemeClr val="bg1"/>
                </a:solidFill>
              </a:rPr>
              <a:t> </a:t>
            </a:r>
          </a:p>
          <a:p>
            <a:r>
              <a:rPr lang="en-GB" sz="2400" dirty="0">
                <a:solidFill>
                  <a:schemeClr val="bg1"/>
                </a:solidFill>
              </a:rPr>
              <a:t>Digital audio’s Achilles heel is the timing of transients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CD timing resolution is 22 </a:t>
            </a:r>
            <a:r>
              <a:rPr lang="en-GB" sz="1500" dirty="0" err="1">
                <a:solidFill>
                  <a:schemeClr val="bg1"/>
                </a:solidFill>
              </a:rPr>
              <a:t>uS</a:t>
            </a:r>
            <a:r>
              <a:rPr lang="en-GB" sz="1500" dirty="0">
                <a:solidFill>
                  <a:schemeClr val="bg1"/>
                </a:solidFill>
              </a:rPr>
              <a:t>, but the ear/brain can resolve 4uS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Very small timing errors have very big subjective impact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Timing is reconstructed by the DAC’s interpolation filter</a:t>
            </a:r>
          </a:p>
          <a:p>
            <a:pPr lvl="1"/>
            <a:r>
              <a:rPr lang="en-GB" sz="1500" dirty="0">
                <a:solidFill>
                  <a:schemeClr val="bg1"/>
                </a:solidFill>
              </a:rPr>
              <a:t>Conventional DACs have timing uncertainty due to limited processing 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chemeClr val="bg1"/>
              </a:solidFill>
            </a:endParaRPr>
          </a:p>
          <a:p>
            <a:endParaRPr lang="en-GB" sz="2100" dirty="0">
              <a:solidFill>
                <a:schemeClr val="bg1"/>
              </a:solidFill>
            </a:endParaRPr>
          </a:p>
          <a:p>
            <a:endParaRPr lang="en-GB" sz="21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CB252-5CC8-4898-87BE-67C1088805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5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44"/>
            <a:ext cx="9125497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Simple illustration of timing problem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1419622"/>
            <a:ext cx="3888432" cy="35233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</a:rPr>
              <a:t>Imagine sine wave transient – a burst signal</a:t>
            </a:r>
            <a:endParaRPr lang="en-GB" sz="1500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GB" sz="1500" dirty="0">
                <a:solidFill>
                  <a:schemeClr val="bg1"/>
                </a:solidFill>
              </a:rPr>
              <a:t> 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chemeClr val="bg1"/>
              </a:solidFill>
            </a:endParaRPr>
          </a:p>
          <a:p>
            <a:endParaRPr lang="en-GB" sz="2100" dirty="0">
              <a:solidFill>
                <a:schemeClr val="bg1"/>
              </a:solidFill>
            </a:endParaRPr>
          </a:p>
          <a:p>
            <a:r>
              <a:rPr lang="en-GB" sz="2100" dirty="0">
                <a:solidFill>
                  <a:schemeClr val="bg1"/>
                </a:solidFill>
              </a:rPr>
              <a:t>Sample it at the start of the transient and we get this digital data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7256955"/>
              </p:ext>
            </p:extLst>
          </p:nvPr>
        </p:nvGraphicFramePr>
        <p:xfrm>
          <a:off x="1115616" y="771550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15225463"/>
              </p:ext>
            </p:extLst>
          </p:nvPr>
        </p:nvGraphicFramePr>
        <p:xfrm>
          <a:off x="1115616" y="2640882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4FE9F33-57F9-408E-8864-6DFB8B90E9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0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91"/>
            <a:ext cx="9125497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DAC output from transient signal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76056" y="1275606"/>
            <a:ext cx="3888432" cy="35233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bg1"/>
                </a:solidFill>
              </a:rPr>
              <a:t>Simple filter has transient timing errors of over 100uS, with peak errors of at full amplitude</a:t>
            </a:r>
          </a:p>
          <a:p>
            <a:r>
              <a:rPr lang="en-GB" sz="1800" dirty="0">
                <a:solidFill>
                  <a:schemeClr val="bg1"/>
                </a:solidFill>
              </a:rPr>
              <a:t>This applies to NOS, </a:t>
            </a:r>
            <a:r>
              <a:rPr lang="en-GB" sz="1800" dirty="0" err="1">
                <a:solidFill>
                  <a:schemeClr val="bg1"/>
                </a:solidFill>
              </a:rPr>
              <a:t>IIR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MQA</a:t>
            </a:r>
            <a:r>
              <a:rPr lang="en-GB" sz="1800" dirty="0">
                <a:solidFill>
                  <a:schemeClr val="bg1"/>
                </a:solidFill>
              </a:rPr>
              <a:t> and minimum phase interpolation filters</a:t>
            </a:r>
          </a:p>
          <a:p>
            <a:pPr lvl="1">
              <a:buNone/>
            </a:pPr>
            <a:r>
              <a:rPr lang="en-GB" sz="18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Infinite processing </a:t>
            </a:r>
            <a:r>
              <a:rPr lang="en-GB" sz="1800" dirty="0" err="1">
                <a:solidFill>
                  <a:schemeClr val="bg1"/>
                </a:solidFill>
              </a:rPr>
              <a:t>sinc</a:t>
            </a:r>
            <a:r>
              <a:rPr lang="en-GB" sz="1800" dirty="0">
                <a:solidFill>
                  <a:schemeClr val="bg1"/>
                </a:solidFill>
              </a:rPr>
              <a:t> filter will perfectly reconstruct the original bandwidth-limited signal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115616" y="897564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2489824"/>
              </p:ext>
            </p:extLst>
          </p:nvPr>
        </p:nvGraphicFramePr>
        <p:xfrm>
          <a:off x="1169622" y="2813540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78434171"/>
              </p:ext>
            </p:extLst>
          </p:nvPr>
        </p:nvGraphicFramePr>
        <p:xfrm>
          <a:off x="1169622" y="987574"/>
          <a:ext cx="3429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383066C-07E5-4080-BEB4-DAA9A7ECC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0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2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958" y="0"/>
            <a:ext cx="8229600" cy="857250"/>
          </a:xfrm>
        </p:spPr>
        <p:txBody>
          <a:bodyPr>
            <a:normAutofit/>
          </a:bodyPr>
          <a:lstStyle/>
          <a:p>
            <a:r>
              <a:rPr lang="en-GB" sz="4050" dirty="0">
                <a:solidFill>
                  <a:srgbClr val="FFFF66"/>
                </a:solidFill>
              </a:rPr>
              <a:t>Timing with Digital Audio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1203598"/>
            <a:ext cx="6172200" cy="33944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How is the timing of the original transients preserved if CD is sampling at 22uS? 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The interpolation filter re-creates the missing bits between samples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Whittaker-Shannon sampling theory proves that with an infinite tap length FIR </a:t>
            </a:r>
            <a:r>
              <a:rPr lang="en-GB" dirty="0" err="1">
                <a:solidFill>
                  <a:schemeClr val="bg1"/>
                </a:solidFill>
              </a:rPr>
              <a:t>sinc</a:t>
            </a:r>
            <a:r>
              <a:rPr lang="en-GB" dirty="0">
                <a:solidFill>
                  <a:schemeClr val="bg1"/>
                </a:solidFill>
              </a:rPr>
              <a:t> filter then the “missing bits” will be perfectly reconstructed</a:t>
            </a:r>
          </a:p>
          <a:p>
            <a:pPr marL="342900" lvl="1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3F8AF-D4E3-4E38-9B8C-4E6AD49A9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29FC3D-8C4A-4835-A3A6-93BDA6F42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841"/>
            <a:ext cx="9144000" cy="838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65516" y="3323608"/>
            <a:ext cx="3978484" cy="1183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FFFF66"/>
                </a:solidFill>
              </a:rPr>
              <a:t>Reconstruction of timing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460" y="857250"/>
            <a:ext cx="4986596" cy="3744416"/>
          </a:xfrm>
        </p:spPr>
        <p:txBody>
          <a:bodyPr wrap="square" anchor="ctr" anchorCtr="1">
            <a:normAutofit fontScale="77500" lnSpcReduction="20000"/>
          </a:bodyPr>
          <a:lstStyle/>
          <a:p>
            <a:pPr marL="0" indent="0">
              <a:buSzPct val="100000"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Sampling theory is absolute – if you use a Whittaker-Shannon interpolation filter it will perfectly reconstruct the original continuous analogue signal – with zero timing of transients error</a:t>
            </a:r>
          </a:p>
          <a:p>
            <a:pPr marL="0" indent="0">
              <a:buSzPct val="100000"/>
              <a:buNone/>
            </a:pP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 Whittaker-Shannon needs a </a:t>
            </a:r>
            <a:r>
              <a:rPr lang="en-GB" sz="2000" dirty="0" err="1">
                <a:solidFill>
                  <a:schemeClr val="bg1"/>
                </a:solidFill>
              </a:rPr>
              <a:t>sinc</a:t>
            </a:r>
            <a:r>
              <a:rPr lang="en-GB" sz="2000" dirty="0">
                <a:solidFill>
                  <a:schemeClr val="bg1"/>
                </a:solidFill>
              </a:rPr>
              <a:t> impulse response but this requires an infinite tap length, infinitely oversampled, FIR filter</a:t>
            </a: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A tap length tells you how complex the interpolation filter is, and to perfectly reconstruct you must have infinite taps </a:t>
            </a:r>
          </a:p>
          <a:p>
            <a:pPr marL="0" indent="0">
              <a:buSzPct val="100000"/>
            </a:pPr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SzPct val="100000"/>
            </a:pPr>
            <a:r>
              <a:rPr lang="en-GB" sz="2000" dirty="0">
                <a:solidFill>
                  <a:schemeClr val="bg1"/>
                </a:solidFill>
              </a:rPr>
              <a:t>The WTA filter algorithm has been designed and optimised with thousands of listening tests to maximise timing reconstruction accuracy with real world tap lengths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16" y="857250"/>
            <a:ext cx="3978484" cy="24888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5516" y="3579862"/>
            <a:ext cx="397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92D050"/>
                </a:solidFill>
              </a:rPr>
              <a:t>Sinc</a:t>
            </a:r>
            <a:r>
              <a:rPr lang="en-GB" dirty="0">
                <a:solidFill>
                  <a:srgbClr val="92D050"/>
                </a:solidFill>
              </a:rPr>
              <a:t> impulse response for time for 100 samples – the response becomes zero at infinity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9577</TotalTime>
  <Words>1061</Words>
  <Application>Microsoft Office PowerPoint</Application>
  <PresentationFormat>On-screen Show (16:9)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Helvetica Light</vt:lpstr>
      <vt:lpstr>Palatino Linotype</vt:lpstr>
      <vt:lpstr>Wingdings</vt:lpstr>
      <vt:lpstr>Office Theme</vt:lpstr>
      <vt:lpstr>White</vt:lpstr>
      <vt:lpstr>M Scaler</vt:lpstr>
      <vt:lpstr>Perception – timing and location</vt:lpstr>
      <vt:lpstr>Perception – transients and bass</vt:lpstr>
      <vt:lpstr>Perception – transients and timbre</vt:lpstr>
      <vt:lpstr>Why is digital audio so bad?</vt:lpstr>
      <vt:lpstr>Simple illustration of timing problem</vt:lpstr>
      <vt:lpstr>DAC output from transient signal</vt:lpstr>
      <vt:lpstr>Timing with Digital Audio</vt:lpstr>
      <vt:lpstr>Reconstruction of timing</vt:lpstr>
      <vt:lpstr>Reconstruction of timing – filter algorithm</vt:lpstr>
      <vt:lpstr>WTA filter tap length history</vt:lpstr>
      <vt:lpstr>My 35 year Mission Impossible</vt:lpstr>
      <vt:lpstr>New FPGA – Xilinx XC7A200T</vt:lpstr>
      <vt:lpstr>Why 1M taps on the M Scaler?</vt:lpstr>
      <vt:lpstr>PowerPoint Presentation</vt:lpstr>
      <vt:lpstr>Hugo M Scaler</vt:lpstr>
      <vt:lpstr>Hugo M Scaler features</vt:lpstr>
      <vt:lpstr>WTA M Scaler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</dc:creator>
  <cp:lastModifiedBy>Robert Watts</cp:lastModifiedBy>
  <cp:revision>279</cp:revision>
  <dcterms:created xsi:type="dcterms:W3CDTF">2014-01-29T16:05:17Z</dcterms:created>
  <dcterms:modified xsi:type="dcterms:W3CDTF">2018-11-07T05:57:48Z</dcterms:modified>
</cp:coreProperties>
</file>